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75" r:id="rId2"/>
    <p:sldId id="257" r:id="rId3"/>
    <p:sldId id="258" r:id="rId4"/>
    <p:sldId id="259" r:id="rId5"/>
    <p:sldId id="260" r:id="rId6"/>
    <p:sldId id="264" r:id="rId7"/>
    <p:sldId id="265" r:id="rId8"/>
    <p:sldId id="266" r:id="rId9"/>
    <p:sldId id="267" r:id="rId10"/>
    <p:sldId id="268" r:id="rId11"/>
    <p:sldId id="269" r:id="rId12"/>
    <p:sldId id="270" r:id="rId13"/>
    <p:sldId id="271" r:id="rId14"/>
    <p:sldId id="272" r:id="rId15"/>
    <p:sldId id="274"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1"/>
  </p:normalViewPr>
  <p:slideViewPr>
    <p:cSldViewPr snapToGrid="0">
      <p:cViewPr varScale="1">
        <p:scale>
          <a:sx n="75" d="100"/>
          <a:sy n="75" d="100"/>
        </p:scale>
        <p:origin x="17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64C449-092E-6BB0-B949-1AE37D5BCCB4}"/>
              </a:ext>
            </a:extLst>
          </p:cNvPr>
          <p:cNvSpPr txBox="1"/>
          <p:nvPr/>
        </p:nvSpPr>
        <p:spPr>
          <a:xfrm>
            <a:off x="508001" y="695778"/>
            <a:ext cx="12107332"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400" u="none" strike="noStrike" cap="none" spc="0" normalizeH="0" baseline="0" dirty="0">
                <a:ln>
                  <a:noFill/>
                </a:ln>
                <a:solidFill>
                  <a:srgbClr val="000000"/>
                </a:solidFill>
                <a:effectLst/>
                <a:uFillTx/>
                <a:latin typeface="Fira Sans ExtraBold" panose="020B0503050000020004" pitchFamily="34" charset="0"/>
                <a:sym typeface="Helvetica Neue"/>
              </a:rPr>
              <a:t>Introduction:</a:t>
            </a:r>
          </a:p>
          <a:p>
            <a:pPr marL="0" marR="0" indent="0" algn="l" defTabSz="584200" rtl="0" fontAlgn="auto" latinLnBrk="0" hangingPunct="0">
              <a:lnSpc>
                <a:spcPct val="100000"/>
              </a:lnSpc>
              <a:spcBef>
                <a:spcPts val="0"/>
              </a:spcBef>
              <a:spcAft>
                <a:spcPts val="0"/>
              </a:spcAft>
              <a:buClrTx/>
              <a:buSzTx/>
              <a:buFontTx/>
              <a:buNone/>
              <a:tabLst/>
            </a:pPr>
            <a:endParaRPr lang="en-US" b="0" dirty="0">
              <a:latin typeface="Fira Sans Light" panose="020B04030500000200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rPr>
              <a:t>The aim of this assembly is to look at the concept of generosity and mercy. The word Mercy (same root as the French word ‘Merci’) means ‘</a:t>
            </a:r>
            <a:r>
              <a:rPr lang="en-US" b="0" dirty="0">
                <a:latin typeface="Fira Sans Light" panose="020B0403050000020004" pitchFamily="34" charset="0"/>
              </a:rPr>
              <a:t>g</a:t>
            </a:r>
            <a:r>
              <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rPr>
              <a:t>race</a:t>
            </a:r>
            <a:r>
              <a:rPr lang="en-US" b="0" dirty="0">
                <a:latin typeface="Fira Sans Light" panose="020B0403050000020004" pitchFamily="34" charset="0"/>
              </a:rPr>
              <a:t> or</a:t>
            </a:r>
            <a:r>
              <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rPr>
              <a:t> ‘wages or reward’). It is taken from the bible theme ‘Faith, Hope and Love’ but could easily stand on its own without this link. It can be seen as interconnected, </a:t>
            </a:r>
            <a:r>
              <a:rPr kumimoji="0" lang="en-US" sz="2400" b="0" u="none" strike="noStrike" cap="none" spc="0" normalizeH="0" baseline="0">
                <a:ln>
                  <a:noFill/>
                </a:ln>
                <a:solidFill>
                  <a:srgbClr val="000000"/>
                </a:solidFill>
                <a:effectLst/>
                <a:uFillTx/>
                <a:latin typeface="Fira Sans Light" panose="020B0403050000020004" pitchFamily="34" charset="0"/>
                <a:sym typeface="Helvetica Neue"/>
              </a:rPr>
              <a:t>just like</a:t>
            </a:r>
            <a:r>
              <a:rPr lang="en-US" b="0">
                <a:latin typeface="Fira Sans Light" panose="020B0403050000020004" pitchFamily="34" charset="0"/>
              </a:rPr>
              <a:t> </a:t>
            </a:r>
            <a:r>
              <a:rPr lang="en-US" b="0" dirty="0">
                <a:latin typeface="Fira Sans Light" panose="020B0403050000020004" pitchFamily="34" charset="0"/>
              </a:rPr>
              <a:t>a</a:t>
            </a:r>
            <a:r>
              <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rPr>
              <a:t> spider’s web.</a:t>
            </a:r>
          </a:p>
          <a:p>
            <a:pPr marL="0" marR="0" indent="0" algn="l" defTabSz="584200" rtl="0" fontAlgn="auto" latinLnBrk="0" hangingPunct="0">
              <a:lnSpc>
                <a:spcPct val="100000"/>
              </a:lnSpc>
              <a:spcBef>
                <a:spcPts val="0"/>
              </a:spcBef>
              <a:spcAft>
                <a:spcPts val="0"/>
              </a:spcAft>
              <a:buClrTx/>
              <a:buSzTx/>
              <a:buFontTx/>
              <a:buNone/>
              <a:tabLst/>
            </a:pPr>
            <a:endParaRPr lang="en-US" b="0" dirty="0">
              <a:latin typeface="Fira Sans Light" panose="020B04030500000200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lang="en-US" b="0" dirty="0">
                <a:latin typeface="Fira Sans Light" panose="020B0403050000020004" pitchFamily="34" charset="0"/>
              </a:rPr>
              <a:t>Mercy Ships is a global charity doing extraordinary work, currently on the west coast of Africa and other areas around the world.</a:t>
            </a:r>
            <a:endPar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endParaRPr lang="en-US" b="0" dirty="0">
              <a:latin typeface="Fira Sans Light" panose="020B04030500000200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rPr>
              <a:t>Psychologists, including Dr Martin Seligman (Positive Psychology) believe that feelings of gratitude and generosity towards others play a very big part in our own wellbeing.</a:t>
            </a:r>
          </a:p>
          <a:p>
            <a:pPr marL="0" marR="0" indent="0" algn="l" defTabSz="584200" rtl="0" fontAlgn="auto" latinLnBrk="0" hangingPunct="0">
              <a:lnSpc>
                <a:spcPct val="100000"/>
              </a:lnSpc>
              <a:spcBef>
                <a:spcPts val="0"/>
              </a:spcBef>
              <a:spcAft>
                <a:spcPts val="0"/>
              </a:spcAft>
              <a:buClrTx/>
              <a:buSzTx/>
              <a:buFontTx/>
              <a:buNone/>
              <a:tabLst/>
            </a:pPr>
            <a:endParaRPr lang="en-US" b="0" dirty="0">
              <a:latin typeface="Fira Sans Light" panose="020B0403050000020004" pitchFamily="34" charset="0"/>
            </a:endParaRPr>
          </a:p>
          <a:p>
            <a:pPr marL="0" marR="0" indent="0" algn="l" defTabSz="584200" rtl="0" fontAlgn="auto" latinLnBrk="0" hangingPunct="0">
              <a:lnSpc>
                <a:spcPct val="100000"/>
              </a:lnSpc>
              <a:spcBef>
                <a:spcPts val="0"/>
              </a:spcBef>
              <a:spcAft>
                <a:spcPts val="0"/>
              </a:spcAft>
              <a:buClrTx/>
              <a:buSzTx/>
              <a:buFontTx/>
              <a:buNone/>
              <a:tabLst/>
            </a:pPr>
            <a:r>
              <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rPr>
              <a:t>Thi</a:t>
            </a:r>
            <a:r>
              <a:rPr lang="en-US" b="0" dirty="0">
                <a:latin typeface="Fira Sans Light" panose="020B0403050000020004" pitchFamily="34" charset="0"/>
              </a:rPr>
              <a:t>s assembly introduces the idea to children that large numbers of people choose to give their time and skills freely because they value and are grateful for the skills they have (gratitude) and importantly, they </a:t>
            </a:r>
            <a:r>
              <a:rPr lang="en-US" b="0" dirty="0" err="1">
                <a:latin typeface="Fira Sans Light" panose="020B0403050000020004" pitchFamily="34" charset="0"/>
              </a:rPr>
              <a:t>recognise</a:t>
            </a:r>
            <a:r>
              <a:rPr lang="en-US" b="0" dirty="0">
                <a:latin typeface="Fira Sans Light" panose="020B0403050000020004" pitchFamily="34" charset="0"/>
              </a:rPr>
              <a:t> the needs of others who are less fortunate they </a:t>
            </a:r>
            <a:r>
              <a:rPr lang="en-US" b="0" dirty="0" err="1">
                <a:latin typeface="Fira Sans Light" panose="020B0403050000020004" pitchFamily="34" charset="0"/>
              </a:rPr>
              <a:t>themselvesn</a:t>
            </a:r>
            <a:r>
              <a:rPr lang="en-US" b="0" dirty="0">
                <a:latin typeface="Fira Sans Light" panose="020B0403050000020004" pitchFamily="34" charset="0"/>
              </a:rPr>
              <a:t>(generosity).</a:t>
            </a:r>
          </a:p>
          <a:p>
            <a:pPr marL="0" marR="0" indent="0" algn="l" defTabSz="584200" rtl="0" fontAlgn="auto" latinLnBrk="0" hangingPunct="0">
              <a:lnSpc>
                <a:spcPct val="100000"/>
              </a:lnSpc>
              <a:spcBef>
                <a:spcPts val="0"/>
              </a:spcBef>
              <a:spcAft>
                <a:spcPts val="0"/>
              </a:spcAft>
              <a:buClrTx/>
              <a:buSzTx/>
              <a:buFontTx/>
              <a:buNone/>
              <a:tabLst/>
            </a:pPr>
            <a:endPar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lang="en-US" b="0" dirty="0">
                <a:latin typeface="Fira Sans Light" panose="020B0403050000020004" pitchFamily="34" charset="0"/>
              </a:rPr>
              <a:t>The title of this assembly “What Do We Stand For” is a play on words but asks children a crucial question. Unlike Ulrich, they have legs and can move freely (they have many other skills besides which they may well also take for granted)…Who could benefit if they put all of these skills to good use (and showed gratitude and generosity?)</a:t>
            </a:r>
            <a:endParaRPr kumimoji="0" lang="en-US" sz="2400" b="0" u="none" strike="noStrike" cap="none" spc="0" normalizeH="0" baseline="0" dirty="0">
              <a:ln>
                <a:noFill/>
              </a:ln>
              <a:solidFill>
                <a:srgbClr val="000000"/>
              </a:solidFill>
              <a:effectLst/>
              <a:uFillTx/>
              <a:latin typeface="Fira Sans Light" panose="020B0403050000020004" pitchFamily="34" charset="0"/>
              <a:sym typeface="Helvetica Neue"/>
            </a:endParaRPr>
          </a:p>
        </p:txBody>
      </p:sp>
    </p:spTree>
    <p:extLst>
      <p:ext uri="{BB962C8B-B14F-4D97-AF65-F5344CB8AC3E}">
        <p14:creationId xmlns:p14="http://schemas.microsoft.com/office/powerpoint/2010/main" val="359100631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map-of-the-world-2017-hd-1.jpg" descr="map-of-the-world-2017-hd-1.jpg"/>
          <p:cNvPicPr>
            <a:picLocks noChangeAspect="1"/>
          </p:cNvPicPr>
          <p:nvPr/>
        </p:nvPicPr>
        <p:blipFill>
          <a:blip r:embed="rId2"/>
          <a:stretch>
            <a:fillRect/>
          </a:stretch>
        </p:blipFill>
        <p:spPr>
          <a:xfrm>
            <a:off x="-8486026" y="-8805334"/>
            <a:ext cx="30972430" cy="22126282"/>
          </a:xfrm>
          <a:prstGeom prst="rect">
            <a:avLst/>
          </a:prstGeom>
          <a:ln w="12700">
            <a:miter lim="400000"/>
          </a:ln>
        </p:spPr>
      </p:pic>
      <p:sp>
        <p:nvSpPr>
          <p:cNvPr id="185" name="Oval"/>
          <p:cNvSpPr/>
          <p:nvPr/>
        </p:nvSpPr>
        <p:spPr>
          <a:xfrm>
            <a:off x="7509933" y="4335462"/>
            <a:ext cx="1021623" cy="1082676"/>
          </a:xfrm>
          <a:prstGeom prst="ellipse">
            <a:avLst/>
          </a:prstGeom>
          <a:ln w="889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map-of-the-world-2017-hd-1.jpg" descr="map-of-the-world-2017-hd-1.jpg"/>
          <p:cNvPicPr>
            <a:picLocks noChangeAspect="1"/>
          </p:cNvPicPr>
          <p:nvPr/>
        </p:nvPicPr>
        <p:blipFill>
          <a:blip r:embed="rId2"/>
          <a:stretch>
            <a:fillRect/>
          </a:stretch>
        </p:blipFill>
        <p:spPr>
          <a:xfrm>
            <a:off x="-8486026" y="-8805334"/>
            <a:ext cx="30972430" cy="22126282"/>
          </a:xfrm>
          <a:prstGeom prst="rect">
            <a:avLst/>
          </a:prstGeom>
          <a:ln w="12700">
            <a:miter lim="400000"/>
          </a:ln>
        </p:spPr>
      </p:pic>
      <p:sp>
        <p:nvSpPr>
          <p:cNvPr id="188" name="Oval"/>
          <p:cNvSpPr/>
          <p:nvPr/>
        </p:nvSpPr>
        <p:spPr>
          <a:xfrm>
            <a:off x="7509933" y="4335462"/>
            <a:ext cx="1021623" cy="1082676"/>
          </a:xfrm>
          <a:prstGeom prst="ellipse">
            <a:avLst/>
          </a:prstGeom>
          <a:ln w="889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89" name="Oval"/>
          <p:cNvSpPr/>
          <p:nvPr/>
        </p:nvSpPr>
        <p:spPr>
          <a:xfrm>
            <a:off x="5638799" y="3920595"/>
            <a:ext cx="838135" cy="855929"/>
          </a:xfrm>
          <a:prstGeom prst="ellipse">
            <a:avLst/>
          </a:prstGeom>
          <a:ln w="889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90" name="HOPE"/>
          <p:cNvSpPr txBox="1"/>
          <p:nvPr/>
        </p:nvSpPr>
        <p:spPr>
          <a:xfrm>
            <a:off x="3633758" y="6609907"/>
            <a:ext cx="4577284" cy="1986320"/>
          </a:xfrm>
          <a:prstGeom prst="rect">
            <a:avLst/>
          </a:prstGeom>
          <a:ln w="12700">
            <a:miter lim="400000"/>
          </a:ln>
          <a:effectLst>
            <a:outerShdw blurRad="63500" dist="25400" dir="5400000" rotWithShape="0">
              <a:srgbClr val="000000">
                <a:alpha val="477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400">
                <a:solidFill>
                  <a:srgbClr val="FF2600"/>
                </a:solidFill>
              </a:defRPr>
            </a:lvl1pPr>
          </a:lstStyle>
          <a:p>
            <a:r>
              <a:t>HOPE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map-of-the-world-2017-hd-1.jpg" descr="map-of-the-world-2017-hd-1.jpg"/>
          <p:cNvPicPr>
            <a:picLocks noChangeAspect="1"/>
          </p:cNvPicPr>
          <p:nvPr/>
        </p:nvPicPr>
        <p:blipFill>
          <a:blip r:embed="rId2">
            <a:alphaModFix amt="38741"/>
          </a:blip>
          <a:stretch>
            <a:fillRect/>
          </a:stretch>
        </p:blipFill>
        <p:spPr>
          <a:xfrm>
            <a:off x="-8486026" y="-8805334"/>
            <a:ext cx="30972430" cy="22126282"/>
          </a:xfrm>
          <a:prstGeom prst="rect">
            <a:avLst/>
          </a:prstGeom>
          <a:ln w="12700">
            <a:miter lim="400000"/>
          </a:ln>
        </p:spPr>
      </p:pic>
      <p:pic>
        <p:nvPicPr>
          <p:cNvPr id="193" name="CMA171213_ULRICH_PAT13354_AFTER_ST012_HI-683x1024.jpg" descr="CMA171213_ULRICH_PAT13354_AFTER_ST012_HI-683x1024.jpg"/>
          <p:cNvPicPr>
            <a:picLocks noChangeAspect="1"/>
          </p:cNvPicPr>
          <p:nvPr/>
        </p:nvPicPr>
        <p:blipFill>
          <a:blip r:embed="rId3"/>
          <a:stretch>
            <a:fillRect/>
          </a:stretch>
        </p:blipFill>
        <p:spPr>
          <a:xfrm>
            <a:off x="1734079" y="-6471236"/>
            <a:ext cx="11331657" cy="16989192"/>
          </a:xfrm>
          <a:prstGeom prst="rect">
            <a:avLst/>
          </a:prstGeom>
          <a:ln w="12700">
            <a:miter lim="400000"/>
          </a:ln>
        </p:spPr>
      </p:pic>
      <p:sp>
        <p:nvSpPr>
          <p:cNvPr id="194" name="Ulrich"/>
          <p:cNvSpPr txBox="1"/>
          <p:nvPr/>
        </p:nvSpPr>
        <p:spPr>
          <a:xfrm rot="16200000">
            <a:off x="-1463024" y="4106626"/>
            <a:ext cx="4687114" cy="2048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800"/>
            </a:lvl1pPr>
          </a:lstStyle>
          <a:p>
            <a:r>
              <a:t>Ulrich</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CMA170905_PAT13354_ULRICH_BEFORE_ST002_HI-683x1024.jpg" descr="CMA170905_PAT13354_ULRICH_BEFORE_ST002_HI-683x1024.jpg"/>
          <p:cNvPicPr>
            <a:picLocks noChangeAspect="1"/>
          </p:cNvPicPr>
          <p:nvPr/>
        </p:nvPicPr>
        <p:blipFill>
          <a:blip r:embed="rId2"/>
          <a:stretch>
            <a:fillRect/>
          </a:stretch>
        </p:blipFill>
        <p:spPr>
          <a:xfrm>
            <a:off x="6506501" y="0"/>
            <a:ext cx="6505576" cy="9753600"/>
          </a:xfrm>
          <a:prstGeom prst="rect">
            <a:avLst/>
          </a:prstGeom>
          <a:ln w="12700">
            <a:miter lim="400000"/>
          </a:ln>
        </p:spPr>
      </p:pic>
      <p:pic>
        <p:nvPicPr>
          <p:cNvPr id="197" name="CMA171213_ULRICH_PAT13354_AFTER_ST012_HI-683x1024.jpg" descr="CMA171213_ULRICH_PAT13354_AFTER_ST012_HI-683x1024.jpg"/>
          <p:cNvPicPr>
            <a:picLocks noChangeAspect="1"/>
          </p:cNvPicPr>
          <p:nvPr/>
        </p:nvPicPr>
        <p:blipFill>
          <a:blip r:embed="rId3"/>
          <a:stretch>
            <a:fillRect/>
          </a:stretch>
        </p:blipFill>
        <p:spPr>
          <a:xfrm>
            <a:off x="19777" y="-1"/>
            <a:ext cx="6505576" cy="9753601"/>
          </a:xfrm>
          <a:prstGeom prst="rect">
            <a:avLst/>
          </a:prstGeom>
          <a:ln w="12700">
            <a:miter lim="400000"/>
          </a:ln>
        </p:spPr>
      </p:pic>
      <p:sp>
        <p:nvSpPr>
          <p:cNvPr id="198" name="Ulrich"/>
          <p:cNvSpPr txBox="1"/>
          <p:nvPr/>
        </p:nvSpPr>
        <p:spPr>
          <a:xfrm>
            <a:off x="4730445" y="402916"/>
            <a:ext cx="3543910" cy="1564835"/>
          </a:xfrm>
          <a:prstGeom prst="rect">
            <a:avLst/>
          </a:prstGeom>
          <a:ln w="12700">
            <a:miter lim="400000"/>
          </a:ln>
          <a:effectLst>
            <a:outerShdw blurRad="63500" dist="25400" dir="5400000" rotWithShape="0">
              <a:srgbClr val="000000">
                <a:alpha val="477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600"/>
            </a:lvl1pPr>
          </a:lstStyle>
          <a:p>
            <a:r>
              <a:t>Ulrich</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CMA170905_PAT13354_ULRICH_BEFORE_ST002_HI-683x1024.jpg" descr="CMA170905_PAT13354_ULRICH_BEFORE_ST002_HI-683x1024.jpg"/>
          <p:cNvPicPr>
            <a:picLocks noChangeAspect="1"/>
          </p:cNvPicPr>
          <p:nvPr/>
        </p:nvPicPr>
        <p:blipFill>
          <a:blip r:embed="rId2"/>
          <a:stretch>
            <a:fillRect/>
          </a:stretch>
        </p:blipFill>
        <p:spPr>
          <a:xfrm>
            <a:off x="6489567" y="-2065867"/>
            <a:ext cx="6505576" cy="9753601"/>
          </a:xfrm>
          <a:prstGeom prst="rect">
            <a:avLst/>
          </a:prstGeom>
          <a:ln w="12700">
            <a:miter lim="400000"/>
          </a:ln>
        </p:spPr>
      </p:pic>
      <p:pic>
        <p:nvPicPr>
          <p:cNvPr id="201" name="CMA171213_ULRICH_PAT13354_AFTER_ST012_HI-683x1024.jpg" descr="CMA171213_ULRICH_PAT13354_AFTER_ST012_HI-683x1024.jpg"/>
          <p:cNvPicPr>
            <a:picLocks noChangeAspect="1"/>
          </p:cNvPicPr>
          <p:nvPr/>
        </p:nvPicPr>
        <p:blipFill>
          <a:blip r:embed="rId3"/>
          <a:stretch>
            <a:fillRect/>
          </a:stretch>
        </p:blipFill>
        <p:spPr>
          <a:xfrm>
            <a:off x="2844" y="-2065867"/>
            <a:ext cx="6505576" cy="9753601"/>
          </a:xfrm>
          <a:prstGeom prst="rect">
            <a:avLst/>
          </a:prstGeom>
          <a:ln w="12700">
            <a:miter lim="400000"/>
          </a:ln>
        </p:spPr>
      </p:pic>
      <p:sp>
        <p:nvSpPr>
          <p:cNvPr id="202" name="Ulrich"/>
          <p:cNvSpPr txBox="1"/>
          <p:nvPr/>
        </p:nvSpPr>
        <p:spPr>
          <a:xfrm>
            <a:off x="4730445" y="402916"/>
            <a:ext cx="3543910" cy="1564835"/>
          </a:xfrm>
          <a:prstGeom prst="rect">
            <a:avLst/>
          </a:prstGeom>
          <a:ln w="12700">
            <a:miter lim="400000"/>
          </a:ln>
          <a:effectLst>
            <a:outerShdw blurRad="63500" dist="25400" dir="5400000" rotWithShape="0">
              <a:srgbClr val="000000">
                <a:alpha val="477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600"/>
            </a:lvl1pPr>
          </a:lstStyle>
          <a:p>
            <a:r>
              <a:t>Ulrich</a:t>
            </a:r>
          </a:p>
        </p:txBody>
      </p:sp>
      <p:sp>
        <p:nvSpPr>
          <p:cNvPr id="203" name="What Do We Stand For?"/>
          <p:cNvSpPr txBox="1"/>
          <p:nvPr/>
        </p:nvSpPr>
        <p:spPr>
          <a:xfrm>
            <a:off x="553009" y="7872170"/>
            <a:ext cx="11898783" cy="1341393"/>
          </a:xfrm>
          <a:prstGeom prst="rect">
            <a:avLst/>
          </a:prstGeom>
          <a:ln w="12700">
            <a:miter lim="400000"/>
          </a:ln>
          <a:effectLst>
            <a:outerShdw blurRad="63500" dist="25400" dir="5400000" rotWithShape="0">
              <a:srgbClr val="000000">
                <a:alpha val="477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200"/>
            </a:lvl1pPr>
          </a:lstStyle>
          <a:p>
            <a:r>
              <a:t>What Do We Stand For?</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DSC_0132.jpg" descr="DSC_0132.jpg"/>
          <p:cNvPicPr>
            <a:picLocks noChangeAspect="1"/>
          </p:cNvPicPr>
          <p:nvPr/>
        </p:nvPicPr>
        <p:blipFill>
          <a:blip r:embed="rId2">
            <a:alphaModFix amt="40169"/>
          </a:blip>
          <a:srcRect l="3577" r="3577"/>
          <a:stretch>
            <a:fillRect/>
          </a:stretch>
        </p:blipFill>
        <p:spPr>
          <a:xfrm>
            <a:off x="-319882" y="-21829"/>
            <a:ext cx="13644674" cy="9797420"/>
          </a:xfrm>
          <a:prstGeom prst="rect">
            <a:avLst/>
          </a:prstGeom>
          <a:ln w="12700">
            <a:miter lim="400000"/>
          </a:ln>
        </p:spPr>
      </p:pic>
      <p:pic>
        <p:nvPicPr>
          <p:cNvPr id="210" name="Image" descr="Image"/>
          <p:cNvPicPr>
            <a:picLocks noChangeAspect="1"/>
          </p:cNvPicPr>
          <p:nvPr/>
        </p:nvPicPr>
        <p:blipFill>
          <a:blip r:embed="rId3"/>
          <a:stretch>
            <a:fillRect/>
          </a:stretch>
        </p:blipFill>
        <p:spPr>
          <a:xfrm>
            <a:off x="0" y="612960"/>
            <a:ext cx="13004801" cy="8881196"/>
          </a:xfrm>
          <a:prstGeom prst="rect">
            <a:avLst/>
          </a:prstGeom>
          <a:ln w="12700">
            <a:miter lim="400000"/>
          </a:ln>
        </p:spPr>
      </p:pic>
      <p:sp>
        <p:nvSpPr>
          <p:cNvPr id="211" name="Faith"/>
          <p:cNvSpPr txBox="1"/>
          <p:nvPr/>
        </p:nvSpPr>
        <p:spPr>
          <a:xfrm rot="2280000">
            <a:off x="3098186" y="1723800"/>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2" name="Faith"/>
          <p:cNvSpPr txBox="1"/>
          <p:nvPr/>
        </p:nvSpPr>
        <p:spPr>
          <a:xfrm rot="720000">
            <a:off x="9058719" y="6753000"/>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3" name="Faith"/>
          <p:cNvSpPr txBox="1"/>
          <p:nvPr/>
        </p:nvSpPr>
        <p:spPr>
          <a:xfrm rot="3120000">
            <a:off x="2344652" y="6901271"/>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4" name="Faith"/>
          <p:cNvSpPr txBox="1"/>
          <p:nvPr/>
        </p:nvSpPr>
        <p:spPr>
          <a:xfrm>
            <a:off x="11810386" y="3772733"/>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5" name="Faith"/>
          <p:cNvSpPr txBox="1"/>
          <p:nvPr/>
        </p:nvSpPr>
        <p:spPr>
          <a:xfrm rot="1620000">
            <a:off x="4943919" y="8708800"/>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6" name="Faith"/>
          <p:cNvSpPr txBox="1"/>
          <p:nvPr/>
        </p:nvSpPr>
        <p:spPr>
          <a:xfrm rot="19380000">
            <a:off x="10836719" y="868666"/>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7" name="Faith"/>
          <p:cNvSpPr txBox="1"/>
          <p:nvPr/>
        </p:nvSpPr>
        <p:spPr>
          <a:xfrm rot="20640000">
            <a:off x="5460386" y="868666"/>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8" name="Faith"/>
          <p:cNvSpPr txBox="1"/>
          <p:nvPr/>
        </p:nvSpPr>
        <p:spPr>
          <a:xfrm rot="16200000">
            <a:off x="778319" y="3772733"/>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219" name="Hope"/>
          <p:cNvSpPr txBox="1"/>
          <p:nvPr/>
        </p:nvSpPr>
        <p:spPr>
          <a:xfrm rot="19380000">
            <a:off x="10058761" y="8107666"/>
            <a:ext cx="13708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0" name="Hope"/>
          <p:cNvSpPr txBox="1"/>
          <p:nvPr/>
        </p:nvSpPr>
        <p:spPr>
          <a:xfrm rot="2160000">
            <a:off x="7527228" y="712033"/>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1" name="Hope"/>
          <p:cNvSpPr txBox="1"/>
          <p:nvPr/>
        </p:nvSpPr>
        <p:spPr>
          <a:xfrm rot="16200000">
            <a:off x="285001" y="1427466"/>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2" name="Hope"/>
          <p:cNvSpPr txBox="1"/>
          <p:nvPr/>
        </p:nvSpPr>
        <p:spPr>
          <a:xfrm>
            <a:off x="4902561" y="5262867"/>
            <a:ext cx="1370878"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3" name="Hope"/>
          <p:cNvSpPr txBox="1"/>
          <p:nvPr/>
        </p:nvSpPr>
        <p:spPr>
          <a:xfrm>
            <a:off x="7400228" y="6981600"/>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4" name="Hope"/>
          <p:cNvSpPr txBox="1"/>
          <p:nvPr/>
        </p:nvSpPr>
        <p:spPr>
          <a:xfrm rot="19800000">
            <a:off x="8158056" y="2892200"/>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5" name="Hope"/>
          <p:cNvSpPr txBox="1"/>
          <p:nvPr/>
        </p:nvSpPr>
        <p:spPr>
          <a:xfrm>
            <a:off x="736961" y="6185733"/>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6" name="Hope"/>
          <p:cNvSpPr txBox="1"/>
          <p:nvPr/>
        </p:nvSpPr>
        <p:spPr>
          <a:xfrm rot="15360000">
            <a:off x="10541361" y="3213933"/>
            <a:ext cx="13708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7" name="Hope"/>
          <p:cNvSpPr txBox="1"/>
          <p:nvPr/>
        </p:nvSpPr>
        <p:spPr>
          <a:xfrm rot="2040000">
            <a:off x="2828177" y="8454800"/>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228" name="Love"/>
          <p:cNvSpPr txBox="1"/>
          <p:nvPr/>
        </p:nvSpPr>
        <p:spPr>
          <a:xfrm>
            <a:off x="8026683" y="4162200"/>
            <a:ext cx="1252500"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29" name="Love"/>
          <p:cNvSpPr txBox="1"/>
          <p:nvPr/>
        </p:nvSpPr>
        <p:spPr>
          <a:xfrm rot="1860000">
            <a:off x="11489550" y="7142466"/>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0" name="Love"/>
          <p:cNvSpPr txBox="1"/>
          <p:nvPr/>
        </p:nvSpPr>
        <p:spPr>
          <a:xfrm>
            <a:off x="5757616" y="2892200"/>
            <a:ext cx="1252501"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1" name="Love"/>
          <p:cNvSpPr txBox="1"/>
          <p:nvPr/>
        </p:nvSpPr>
        <p:spPr>
          <a:xfrm>
            <a:off x="6892150" y="8107666"/>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2" name="Love"/>
          <p:cNvSpPr txBox="1"/>
          <p:nvPr/>
        </p:nvSpPr>
        <p:spPr>
          <a:xfrm>
            <a:off x="6892150" y="1723800"/>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3" name="Love"/>
          <p:cNvSpPr txBox="1"/>
          <p:nvPr/>
        </p:nvSpPr>
        <p:spPr>
          <a:xfrm rot="2700000">
            <a:off x="4140483" y="5821667"/>
            <a:ext cx="1252501"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4" name="Love"/>
          <p:cNvSpPr txBox="1"/>
          <p:nvPr/>
        </p:nvSpPr>
        <p:spPr>
          <a:xfrm rot="2700000">
            <a:off x="9482950" y="1292000"/>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5" name="Love"/>
          <p:cNvSpPr txBox="1"/>
          <p:nvPr/>
        </p:nvSpPr>
        <p:spPr>
          <a:xfrm rot="20940000">
            <a:off x="2074617" y="5483000"/>
            <a:ext cx="1252500"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236" name="Love"/>
          <p:cNvSpPr txBox="1"/>
          <p:nvPr/>
        </p:nvSpPr>
        <p:spPr>
          <a:xfrm>
            <a:off x="3116016" y="3535667"/>
            <a:ext cx="1252501"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DSC_0132.jpg" descr="DSC_0132.jpg"/>
          <p:cNvPicPr>
            <a:picLocks noChangeAspect="1"/>
          </p:cNvPicPr>
          <p:nvPr/>
        </p:nvPicPr>
        <p:blipFill>
          <a:blip r:embed="rId2">
            <a:alphaModFix amt="40169"/>
          </a:blip>
          <a:srcRect l="3577" r="3577"/>
          <a:stretch>
            <a:fillRect/>
          </a:stretch>
        </p:blipFill>
        <p:spPr>
          <a:xfrm>
            <a:off x="-319882" y="-21829"/>
            <a:ext cx="13644674" cy="9797420"/>
          </a:xfrm>
          <a:prstGeom prst="rect">
            <a:avLst/>
          </a:prstGeom>
          <a:ln w="12700">
            <a:miter lim="400000"/>
          </a:ln>
        </p:spPr>
      </p:pic>
      <p:pic>
        <p:nvPicPr>
          <p:cNvPr id="122" name="Image" descr="Image"/>
          <p:cNvPicPr>
            <a:picLocks noChangeAspect="1"/>
          </p:cNvPicPr>
          <p:nvPr/>
        </p:nvPicPr>
        <p:blipFill>
          <a:blip r:embed="rId3"/>
          <a:stretch>
            <a:fillRect/>
          </a:stretch>
        </p:blipFill>
        <p:spPr>
          <a:xfrm>
            <a:off x="0" y="612960"/>
            <a:ext cx="13004801" cy="88811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DSC_0132.jpg" descr="DSC_0132.jpg"/>
          <p:cNvPicPr>
            <a:picLocks noChangeAspect="1"/>
          </p:cNvPicPr>
          <p:nvPr/>
        </p:nvPicPr>
        <p:blipFill>
          <a:blip r:embed="rId2">
            <a:alphaModFix amt="40169"/>
          </a:blip>
          <a:srcRect l="3577" r="3577"/>
          <a:stretch>
            <a:fillRect/>
          </a:stretch>
        </p:blipFill>
        <p:spPr>
          <a:xfrm>
            <a:off x="-319882" y="-21829"/>
            <a:ext cx="13644674" cy="9797420"/>
          </a:xfrm>
          <a:prstGeom prst="rect">
            <a:avLst/>
          </a:prstGeom>
          <a:ln w="12700">
            <a:miter lim="400000"/>
          </a:ln>
        </p:spPr>
      </p:pic>
      <p:pic>
        <p:nvPicPr>
          <p:cNvPr id="125" name="Image" descr="Image"/>
          <p:cNvPicPr>
            <a:picLocks noChangeAspect="1"/>
          </p:cNvPicPr>
          <p:nvPr/>
        </p:nvPicPr>
        <p:blipFill>
          <a:blip r:embed="rId3"/>
          <a:stretch>
            <a:fillRect/>
          </a:stretch>
        </p:blipFill>
        <p:spPr>
          <a:xfrm>
            <a:off x="0" y="612960"/>
            <a:ext cx="13004801" cy="8881196"/>
          </a:xfrm>
          <a:prstGeom prst="rect">
            <a:avLst/>
          </a:prstGeom>
          <a:ln w="12700">
            <a:miter lim="400000"/>
          </a:ln>
        </p:spPr>
      </p:pic>
      <p:sp>
        <p:nvSpPr>
          <p:cNvPr id="126" name="Faith"/>
          <p:cNvSpPr txBox="1"/>
          <p:nvPr/>
        </p:nvSpPr>
        <p:spPr>
          <a:xfrm rot="2280000">
            <a:off x="3098186" y="1723800"/>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27" name="Faith"/>
          <p:cNvSpPr txBox="1"/>
          <p:nvPr/>
        </p:nvSpPr>
        <p:spPr>
          <a:xfrm rot="720000">
            <a:off x="9058719" y="6753000"/>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28" name="Faith"/>
          <p:cNvSpPr txBox="1"/>
          <p:nvPr/>
        </p:nvSpPr>
        <p:spPr>
          <a:xfrm rot="3120000">
            <a:off x="2344652" y="6901271"/>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29" name="Faith"/>
          <p:cNvSpPr txBox="1"/>
          <p:nvPr/>
        </p:nvSpPr>
        <p:spPr>
          <a:xfrm>
            <a:off x="11810386" y="3772733"/>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30" name="Faith"/>
          <p:cNvSpPr txBox="1"/>
          <p:nvPr/>
        </p:nvSpPr>
        <p:spPr>
          <a:xfrm rot="1620000">
            <a:off x="4943919" y="8708800"/>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31" name="Faith"/>
          <p:cNvSpPr txBox="1"/>
          <p:nvPr/>
        </p:nvSpPr>
        <p:spPr>
          <a:xfrm rot="19380000">
            <a:off x="10836719" y="868666"/>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32" name="Faith"/>
          <p:cNvSpPr txBox="1"/>
          <p:nvPr/>
        </p:nvSpPr>
        <p:spPr>
          <a:xfrm rot="20640000">
            <a:off x="5460386" y="868666"/>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33" name="Faith"/>
          <p:cNvSpPr txBox="1"/>
          <p:nvPr/>
        </p:nvSpPr>
        <p:spPr>
          <a:xfrm rot="16200000">
            <a:off x="778319" y="3772733"/>
            <a:ext cx="1288162"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B00"/>
                </a:solidFill>
              </a:defRPr>
            </a:lvl1pPr>
          </a:lstStyle>
          <a:p>
            <a:r>
              <a:t>Faith</a:t>
            </a:r>
          </a:p>
        </p:txBody>
      </p:sp>
      <p:sp>
        <p:nvSpPr>
          <p:cNvPr id="134" name="Hope"/>
          <p:cNvSpPr txBox="1"/>
          <p:nvPr/>
        </p:nvSpPr>
        <p:spPr>
          <a:xfrm rot="19380000">
            <a:off x="10058761" y="8107666"/>
            <a:ext cx="13708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35" name="Hope"/>
          <p:cNvSpPr txBox="1"/>
          <p:nvPr/>
        </p:nvSpPr>
        <p:spPr>
          <a:xfrm rot="2160000">
            <a:off x="7527228" y="712033"/>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36" name="Hope"/>
          <p:cNvSpPr txBox="1"/>
          <p:nvPr/>
        </p:nvSpPr>
        <p:spPr>
          <a:xfrm rot="16200000">
            <a:off x="285001" y="1427466"/>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37" name="Hope"/>
          <p:cNvSpPr txBox="1"/>
          <p:nvPr/>
        </p:nvSpPr>
        <p:spPr>
          <a:xfrm>
            <a:off x="2006961" y="5088905"/>
            <a:ext cx="13708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38" name="Hope"/>
          <p:cNvSpPr txBox="1"/>
          <p:nvPr/>
        </p:nvSpPr>
        <p:spPr>
          <a:xfrm>
            <a:off x="7129281" y="7828266"/>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39" name="Hope"/>
          <p:cNvSpPr txBox="1"/>
          <p:nvPr/>
        </p:nvSpPr>
        <p:spPr>
          <a:xfrm rot="19800000">
            <a:off x="9178968" y="1841111"/>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40" name="Hope"/>
          <p:cNvSpPr txBox="1"/>
          <p:nvPr/>
        </p:nvSpPr>
        <p:spPr>
          <a:xfrm>
            <a:off x="736961" y="6185733"/>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41" name="Hope"/>
          <p:cNvSpPr txBox="1"/>
          <p:nvPr/>
        </p:nvSpPr>
        <p:spPr>
          <a:xfrm rot="15360000">
            <a:off x="10541361" y="3213933"/>
            <a:ext cx="1370878"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42" name="Hope"/>
          <p:cNvSpPr txBox="1"/>
          <p:nvPr/>
        </p:nvSpPr>
        <p:spPr>
          <a:xfrm rot="2040000">
            <a:off x="2828177" y="8454800"/>
            <a:ext cx="1370877"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2F92"/>
                </a:solidFill>
              </a:defRPr>
            </a:lvl1pPr>
          </a:lstStyle>
          <a:p>
            <a:r>
              <a:t>Hope</a:t>
            </a:r>
          </a:p>
        </p:txBody>
      </p:sp>
      <p:sp>
        <p:nvSpPr>
          <p:cNvPr id="143" name="Love"/>
          <p:cNvSpPr txBox="1"/>
          <p:nvPr/>
        </p:nvSpPr>
        <p:spPr>
          <a:xfrm>
            <a:off x="8026683" y="4162200"/>
            <a:ext cx="1252500"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44" name="Love"/>
          <p:cNvSpPr txBox="1"/>
          <p:nvPr/>
        </p:nvSpPr>
        <p:spPr>
          <a:xfrm rot="1860000">
            <a:off x="11489550" y="7142466"/>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45" name="Love"/>
          <p:cNvSpPr txBox="1"/>
          <p:nvPr/>
        </p:nvSpPr>
        <p:spPr>
          <a:xfrm>
            <a:off x="5757616" y="2892200"/>
            <a:ext cx="1252501"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46" name="Love"/>
          <p:cNvSpPr txBox="1"/>
          <p:nvPr/>
        </p:nvSpPr>
        <p:spPr>
          <a:xfrm>
            <a:off x="7027617" y="6185733"/>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47" name="Love"/>
          <p:cNvSpPr txBox="1"/>
          <p:nvPr/>
        </p:nvSpPr>
        <p:spPr>
          <a:xfrm>
            <a:off x="6892150" y="1723800"/>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48" name="Love"/>
          <p:cNvSpPr txBox="1"/>
          <p:nvPr/>
        </p:nvSpPr>
        <p:spPr>
          <a:xfrm rot="2700000">
            <a:off x="4140483" y="5821667"/>
            <a:ext cx="1252501"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49" name="Love"/>
          <p:cNvSpPr txBox="1"/>
          <p:nvPr/>
        </p:nvSpPr>
        <p:spPr>
          <a:xfrm rot="2700000">
            <a:off x="8243344" y="3213933"/>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50" name="Love"/>
          <p:cNvSpPr txBox="1"/>
          <p:nvPr/>
        </p:nvSpPr>
        <p:spPr>
          <a:xfrm rot="20940000">
            <a:off x="4961750" y="4711528"/>
            <a:ext cx="1252500" cy="684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
        <p:nvSpPr>
          <p:cNvPr id="151" name="Love"/>
          <p:cNvSpPr txBox="1"/>
          <p:nvPr/>
        </p:nvSpPr>
        <p:spPr>
          <a:xfrm>
            <a:off x="3116016" y="3535667"/>
            <a:ext cx="1252501" cy="684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00FDFF"/>
                </a:solidFill>
              </a:defRPr>
            </a:lvl1pPr>
          </a:lstStyle>
          <a:p>
            <a:r>
              <a:t>Love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DSC_0132.jpg" descr="DSC_0132.jpg"/>
          <p:cNvPicPr>
            <a:picLocks noChangeAspect="1"/>
          </p:cNvPicPr>
          <p:nvPr/>
        </p:nvPicPr>
        <p:blipFill>
          <a:blip r:embed="rId2">
            <a:alphaModFix amt="25078"/>
          </a:blip>
          <a:srcRect l="3577" r="3577"/>
          <a:stretch>
            <a:fillRect/>
          </a:stretch>
        </p:blipFill>
        <p:spPr>
          <a:xfrm>
            <a:off x="-319882" y="-21829"/>
            <a:ext cx="13644674" cy="9797420"/>
          </a:xfrm>
          <a:prstGeom prst="rect">
            <a:avLst/>
          </a:prstGeom>
          <a:ln w="12700">
            <a:miter lim="400000"/>
          </a:ln>
        </p:spPr>
      </p:pic>
      <p:sp>
        <p:nvSpPr>
          <p:cNvPr id="154" name="Faith"/>
          <p:cNvSpPr txBox="1"/>
          <p:nvPr/>
        </p:nvSpPr>
        <p:spPr>
          <a:xfrm>
            <a:off x="1114621" y="4280461"/>
            <a:ext cx="2281429" cy="119267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CFCC45"/>
                </a:solidFill>
              </a:defRPr>
            </a:lvl1pPr>
          </a:lstStyle>
          <a:p>
            <a:r>
              <a:t>Faith</a:t>
            </a:r>
          </a:p>
        </p:txBody>
      </p:sp>
      <p:sp>
        <p:nvSpPr>
          <p:cNvPr id="155" name="Hope"/>
          <p:cNvSpPr txBox="1"/>
          <p:nvPr/>
        </p:nvSpPr>
        <p:spPr>
          <a:xfrm>
            <a:off x="5310707" y="4280461"/>
            <a:ext cx="2434134" cy="119267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2F92"/>
                </a:solidFill>
              </a:defRPr>
            </a:lvl1pPr>
          </a:lstStyle>
          <a:p>
            <a:r>
              <a:t>Hope</a:t>
            </a:r>
          </a:p>
        </p:txBody>
      </p:sp>
      <p:sp>
        <p:nvSpPr>
          <p:cNvPr id="156" name="Love"/>
          <p:cNvSpPr txBox="1"/>
          <p:nvPr/>
        </p:nvSpPr>
        <p:spPr>
          <a:xfrm>
            <a:off x="9674587" y="4280461"/>
            <a:ext cx="2215592" cy="119267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59C1C5"/>
                </a:solidFill>
              </a:defRPr>
            </a:lvl1pPr>
          </a:lstStyle>
          <a:p>
            <a:r>
              <a:t>Love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DSC_0132.jpg" descr="DSC_0132.jpg"/>
          <p:cNvPicPr>
            <a:picLocks noChangeAspect="1"/>
          </p:cNvPicPr>
          <p:nvPr/>
        </p:nvPicPr>
        <p:blipFill>
          <a:blip r:embed="rId2">
            <a:alphaModFix amt="17093"/>
          </a:blip>
          <a:srcRect l="3577" r="3577"/>
          <a:stretch>
            <a:fillRect/>
          </a:stretch>
        </p:blipFill>
        <p:spPr>
          <a:xfrm>
            <a:off x="-319882" y="-21829"/>
            <a:ext cx="13644674" cy="9797420"/>
          </a:xfrm>
          <a:prstGeom prst="rect">
            <a:avLst/>
          </a:prstGeom>
          <a:ln w="12700">
            <a:miter lim="400000"/>
          </a:ln>
        </p:spPr>
      </p:pic>
      <p:sp>
        <p:nvSpPr>
          <p:cNvPr id="159" name="Faith"/>
          <p:cNvSpPr txBox="1"/>
          <p:nvPr/>
        </p:nvSpPr>
        <p:spPr>
          <a:xfrm>
            <a:off x="3417554" y="6092328"/>
            <a:ext cx="2281429" cy="119267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CFCC45"/>
                </a:solidFill>
              </a:defRPr>
            </a:lvl1pPr>
          </a:lstStyle>
          <a:p>
            <a:r>
              <a:t>Faith</a:t>
            </a:r>
          </a:p>
        </p:txBody>
      </p:sp>
      <p:sp>
        <p:nvSpPr>
          <p:cNvPr id="160" name="Hope"/>
          <p:cNvSpPr txBox="1"/>
          <p:nvPr/>
        </p:nvSpPr>
        <p:spPr>
          <a:xfrm>
            <a:off x="2546642" y="1365375"/>
            <a:ext cx="7911516" cy="3771651"/>
          </a:xfrm>
          <a:prstGeom prst="rect">
            <a:avLst/>
          </a:prstGeom>
          <a:ln w="12700">
            <a:miter lim="400000"/>
          </a:ln>
          <a:effectLst>
            <a:outerShdw blurRad="63500" dist="25400" dir="5400000" rotWithShape="0">
              <a:srgbClr val="000000">
                <a:alpha val="477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200">
                <a:solidFill>
                  <a:srgbClr val="FF2F92"/>
                </a:solidFill>
              </a:defRPr>
            </a:lvl1pPr>
          </a:lstStyle>
          <a:p>
            <a:r>
              <a:t>Hope</a:t>
            </a:r>
          </a:p>
        </p:txBody>
      </p:sp>
      <p:sp>
        <p:nvSpPr>
          <p:cNvPr id="161" name="Love"/>
          <p:cNvSpPr txBox="1"/>
          <p:nvPr/>
        </p:nvSpPr>
        <p:spPr>
          <a:xfrm>
            <a:off x="7354720" y="6092328"/>
            <a:ext cx="2215592" cy="119267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59C1C5"/>
                </a:solidFill>
              </a:defRPr>
            </a:lvl1pPr>
          </a:lstStyle>
          <a:p>
            <a:r>
              <a:t>Love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CMA171213_ULRICH_PAT13354_AFTER_ST012_HI-683x1024.jpg" descr="CMA171213_ULRICH_PAT13354_AFTER_ST012_HI-683x1024.jpg"/>
          <p:cNvPicPr>
            <a:picLocks noChangeAspect="1"/>
          </p:cNvPicPr>
          <p:nvPr/>
        </p:nvPicPr>
        <p:blipFill>
          <a:blip r:embed="rId2"/>
          <a:stretch>
            <a:fillRect/>
          </a:stretch>
        </p:blipFill>
        <p:spPr>
          <a:xfrm>
            <a:off x="1734079" y="-6471236"/>
            <a:ext cx="11331657" cy="16989192"/>
          </a:xfrm>
          <a:prstGeom prst="rect">
            <a:avLst/>
          </a:prstGeom>
          <a:ln w="12700">
            <a:miter lim="400000"/>
          </a:ln>
        </p:spPr>
      </p:pic>
      <p:sp>
        <p:nvSpPr>
          <p:cNvPr id="175" name="Ulrich"/>
          <p:cNvSpPr txBox="1"/>
          <p:nvPr/>
        </p:nvSpPr>
        <p:spPr>
          <a:xfrm rot="16200000">
            <a:off x="-1463024" y="4106626"/>
            <a:ext cx="4687114" cy="2048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2800"/>
            </a:lvl1pPr>
          </a:lstStyle>
          <a:p>
            <a:r>
              <a:t>Ulrich</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DSC_0132.jpg" descr="DSC_0132.jpg"/>
          <p:cNvPicPr>
            <a:picLocks noChangeAspect="1"/>
          </p:cNvPicPr>
          <p:nvPr/>
        </p:nvPicPr>
        <p:blipFill>
          <a:blip r:embed="rId2">
            <a:alphaModFix amt="40169"/>
          </a:blip>
          <a:srcRect l="3577" r="3577"/>
          <a:stretch>
            <a:fillRect/>
          </a:stretch>
        </p:blipFill>
        <p:spPr>
          <a:xfrm>
            <a:off x="-319882" y="-21829"/>
            <a:ext cx="13644674" cy="9797420"/>
          </a:xfrm>
          <a:prstGeom prst="rect">
            <a:avLst/>
          </a:prstGeom>
          <a:ln w="12700">
            <a:miter lim="400000"/>
          </a:ln>
        </p:spPr>
      </p:pic>
      <p:pic>
        <p:nvPicPr>
          <p:cNvPr id="178" name="1200px-Mercy_ships_logo.svg.png" descr="1200px-Mercy_ships_logo.svg.png"/>
          <p:cNvPicPr>
            <a:picLocks noChangeAspect="1"/>
          </p:cNvPicPr>
          <p:nvPr/>
        </p:nvPicPr>
        <p:blipFill>
          <a:blip r:embed="rId3"/>
          <a:stretch>
            <a:fillRect/>
          </a:stretch>
        </p:blipFill>
        <p:spPr>
          <a:xfrm>
            <a:off x="318760" y="569637"/>
            <a:ext cx="12367280" cy="899719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stretch>
            <a:fillRect/>
          </a:stretch>
        </p:blipFill>
        <p:spPr>
          <a:xfrm>
            <a:off x="-897736" y="-55391"/>
            <a:ext cx="14800272" cy="986438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map-of-the-world-2017-hd-1.jpg" descr="map-of-the-world-2017-hd-1.jpg"/>
          <p:cNvPicPr>
            <a:picLocks noChangeAspect="1"/>
          </p:cNvPicPr>
          <p:nvPr/>
        </p:nvPicPr>
        <p:blipFill>
          <a:blip r:embed="rId2"/>
          <a:stretch>
            <a:fillRect/>
          </a:stretch>
        </p:blipFill>
        <p:spPr>
          <a:xfrm>
            <a:off x="-324159" y="-1"/>
            <a:ext cx="13653118" cy="97536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322</Words>
  <Application>Microsoft Macintosh PowerPoint</Application>
  <PresentationFormat>Custom</PresentationFormat>
  <Paragraphs>75</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Fira Sans ExtraBold</vt:lpstr>
      <vt:lpstr>Fira Sans Light</vt:lpstr>
      <vt:lpstr>Helvetica Light</vt:lpstr>
      <vt:lpstr>Helvetica Neue</vt:lpstr>
      <vt:lpstr>Helvetica Neue Light</vt:lpstr>
      <vt:lpstr>Helvetica Neue Medium</vt:lpstr>
      <vt:lpstr>Helvetica Neue Thin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Delaney, Mr Giles (Headmaster)</cp:lastModifiedBy>
  <cp:revision>4</cp:revision>
  <dcterms:modified xsi:type="dcterms:W3CDTF">2022-10-04T13:39:40Z</dcterms:modified>
</cp:coreProperties>
</file>