
<file path=[Content_Types].xml><?xml version="1.0" encoding="utf-8"?>
<Types xmlns="http://schemas.openxmlformats.org/package/2006/content-types">
  <Default Extension="jpeg" ContentType="image/jpeg"/>
  <Default Extension="rels" ContentType="application/vnd.openxmlformats-package.relationships+xml"/>
  <Default Extension="tif" ContentType="image/ti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266" r:id="rId2"/>
    <p:sldId id="256" r:id="rId3"/>
    <p:sldId id="265" r:id="rId4"/>
    <p:sldId id="264" r:id="rId5"/>
    <p:sldId id="257" r:id="rId6"/>
    <p:sldId id="259" r:id="rId7"/>
    <p:sldId id="262" r:id="rId8"/>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81"/>
  </p:normalViewPr>
  <p:slideViewPr>
    <p:cSldViewPr snapToGrid="0">
      <p:cViewPr varScale="1">
        <p:scale>
          <a:sx n="53" d="100"/>
          <a:sy n="53" d="100"/>
        </p:scale>
        <p:origin x="792" y="2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6" name="Shape 116"/>
          <p:cNvSpPr>
            <a:spLocks noGrp="1" noRot="1" noChangeAspect="1"/>
          </p:cNvSpPr>
          <p:nvPr>
            <p:ph type="sldImg"/>
          </p:nvPr>
        </p:nvSpPr>
        <p:spPr>
          <a:xfrm>
            <a:off x="1143000" y="685800"/>
            <a:ext cx="4572000" cy="3429000"/>
          </a:xfrm>
          <a:prstGeom prst="rect">
            <a:avLst/>
          </a:prstGeom>
        </p:spPr>
        <p:txBody>
          <a:bodyPr/>
          <a:lstStyle/>
          <a:p>
            <a:endParaRPr/>
          </a:p>
        </p:txBody>
      </p:sp>
      <p:sp>
        <p:nvSpPr>
          <p:cNvPr id="117" name="Shape 117"/>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778000" y="2298700"/>
            <a:ext cx="20828000" cy="4648200"/>
          </a:xfrm>
          <a:prstGeom prst="rect">
            <a:avLst/>
          </a:prstGeom>
        </p:spPr>
        <p:txBody>
          <a:bodyPr anchor="b"/>
          <a:lstStyle/>
          <a:p>
            <a:r>
              <a:t>Title Text</a:t>
            </a:r>
          </a:p>
        </p:txBody>
      </p:sp>
      <p:sp>
        <p:nvSpPr>
          <p:cNvPr id="12" name="Body Level One…"/>
          <p:cNvSpPr txBox="1">
            <a:spLocks noGrp="1"/>
          </p:cNvSpPr>
          <p:nvPr>
            <p:ph type="body" sz="quarter" idx="1"/>
          </p:nvPr>
        </p:nvSpPr>
        <p:spPr>
          <a:xfrm>
            <a:off x="1778000" y="7073900"/>
            <a:ext cx="20828000" cy="1587500"/>
          </a:xfrm>
          <a:prstGeom prst="rect">
            <a:avLst/>
          </a:prstGeom>
        </p:spPr>
        <p:txBody>
          <a:bodyPr anchor="t"/>
          <a:lstStyle>
            <a:lvl1pPr marL="0" indent="0" algn="ctr">
              <a:spcBef>
                <a:spcPts val="0"/>
              </a:spcBef>
              <a:buSzTx/>
              <a:buNone/>
              <a:defRPr sz="5400"/>
            </a:lvl1pPr>
            <a:lvl2pPr marL="0" indent="0" algn="ctr">
              <a:spcBef>
                <a:spcPts val="0"/>
              </a:spcBef>
              <a:buSzTx/>
              <a:buNone/>
              <a:defRPr sz="5400"/>
            </a:lvl2pPr>
            <a:lvl3pPr marL="0" indent="0" algn="ctr">
              <a:spcBef>
                <a:spcPts val="0"/>
              </a:spcBef>
              <a:buSzTx/>
              <a:buNone/>
              <a:defRPr sz="5400"/>
            </a:lvl3pPr>
            <a:lvl4pPr marL="0" indent="0" algn="ctr">
              <a:spcBef>
                <a:spcPts val="0"/>
              </a:spcBef>
              <a:buSzTx/>
              <a:buNone/>
              <a:defRPr sz="5400"/>
            </a:lvl4pPr>
            <a:lvl5pPr marL="0" indent="0" algn="ctr">
              <a:spcBef>
                <a:spcPts val="0"/>
              </a:spcBef>
              <a:buSzTx/>
              <a:buNone/>
              <a:defRPr sz="54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2387600" y="8953500"/>
            <a:ext cx="19621500" cy="585521"/>
          </a:xfrm>
          <a:prstGeom prst="rect">
            <a:avLst/>
          </a:prstGeom>
        </p:spPr>
        <p:txBody>
          <a:bodyPr anchor="t">
            <a:spAutoFit/>
          </a:bodyPr>
          <a:lstStyle>
            <a:lvl1pPr marL="0" indent="0" algn="ctr">
              <a:spcBef>
                <a:spcPts val="0"/>
              </a:spcBef>
              <a:buSzTx/>
              <a:buNone/>
              <a:defRPr sz="3200" i="1"/>
            </a:lvl1pPr>
          </a:lstStyle>
          <a:p>
            <a:r>
              <a:t>–Johnny Appleseed</a:t>
            </a:r>
          </a:p>
        </p:txBody>
      </p:sp>
      <p:sp>
        <p:nvSpPr>
          <p:cNvPr id="94" name="“Type a quote here.”"/>
          <p:cNvSpPr txBox="1">
            <a:spLocks noGrp="1"/>
          </p:cNvSpPr>
          <p:nvPr>
            <p:ph type="body" sz="quarter" idx="22"/>
          </p:nvPr>
        </p:nvSpPr>
        <p:spPr>
          <a:xfrm>
            <a:off x="2387600" y="6076950"/>
            <a:ext cx="19621500" cy="825500"/>
          </a:xfrm>
          <a:prstGeom prst="rect">
            <a:avLst/>
          </a:prstGeom>
        </p:spPr>
        <p:txBody>
          <a:bodyPr>
            <a:spAutoFit/>
          </a:bodyPr>
          <a:lstStyle>
            <a:lvl1pPr marL="0" indent="0" algn="ctr">
              <a:spcBef>
                <a:spcPts val="0"/>
              </a:spcBef>
              <a:buSzTx/>
              <a:buNone/>
              <a:defRPr sz="4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24384000" cy="16264467"/>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3124200" y="-38100"/>
            <a:ext cx="18135600" cy="12096698"/>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635000" y="9512300"/>
            <a:ext cx="23114000" cy="2006600"/>
          </a:xfrm>
          <a:prstGeom prst="rect">
            <a:avLst/>
          </a:prstGeom>
        </p:spPr>
        <p:txBody>
          <a:bodyPr anchor="b"/>
          <a:lstStyle/>
          <a:p>
            <a:r>
              <a:t>Title Text</a:t>
            </a:r>
          </a:p>
        </p:txBody>
      </p:sp>
      <p:sp>
        <p:nvSpPr>
          <p:cNvPr id="22" name="Body Level One…"/>
          <p:cNvSpPr txBox="1">
            <a:spLocks noGrp="1"/>
          </p:cNvSpPr>
          <p:nvPr>
            <p:ph type="body" sz="quarter" idx="1"/>
          </p:nvPr>
        </p:nvSpPr>
        <p:spPr>
          <a:xfrm>
            <a:off x="635000" y="11442700"/>
            <a:ext cx="23114000" cy="1587500"/>
          </a:xfrm>
          <a:prstGeom prst="rect">
            <a:avLst/>
          </a:prstGeom>
        </p:spPr>
        <p:txBody>
          <a:bodyPr anchor="t"/>
          <a:lstStyle>
            <a:lvl1pPr marL="0" indent="0" algn="ctr">
              <a:spcBef>
                <a:spcPts val="0"/>
              </a:spcBef>
              <a:buSzTx/>
              <a:buNone/>
              <a:defRPr sz="5400"/>
            </a:lvl1pPr>
            <a:lvl2pPr marL="0" indent="0" algn="ctr">
              <a:spcBef>
                <a:spcPts val="0"/>
              </a:spcBef>
              <a:buSzTx/>
              <a:buNone/>
              <a:defRPr sz="5400"/>
            </a:lvl2pPr>
            <a:lvl3pPr marL="0" indent="0" algn="ctr">
              <a:spcBef>
                <a:spcPts val="0"/>
              </a:spcBef>
              <a:buSzTx/>
              <a:buNone/>
              <a:defRPr sz="5400"/>
            </a:lvl3pPr>
            <a:lvl4pPr marL="0" indent="0" algn="ctr">
              <a:spcBef>
                <a:spcPts val="0"/>
              </a:spcBef>
              <a:buSzTx/>
              <a:buNone/>
              <a:defRPr sz="5400"/>
            </a:lvl4pPr>
            <a:lvl5pPr marL="0" indent="0" algn="ctr">
              <a:spcBef>
                <a:spcPts val="0"/>
              </a:spcBef>
              <a:buSzTx/>
              <a:buNone/>
              <a:defRPr sz="5400"/>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re">
    <p:spTree>
      <p:nvGrpSpPr>
        <p:cNvPr id="1" name=""/>
        <p:cNvGrpSpPr/>
        <p:nvPr/>
      </p:nvGrpSpPr>
      <p:grpSpPr>
        <a:xfrm>
          <a:off x="0" y="0"/>
          <a:ext cx="0" cy="0"/>
          <a:chOff x="0" y="0"/>
          <a:chExt cx="0" cy="0"/>
        </a:xfrm>
      </p:grpSpPr>
      <p:sp>
        <p:nvSpPr>
          <p:cNvPr id="30" name="Title Text"/>
          <p:cNvSpPr txBox="1">
            <a:spLocks noGrp="1"/>
          </p:cNvSpPr>
          <p:nvPr>
            <p:ph type="title"/>
          </p:nvPr>
        </p:nvSpPr>
        <p:spPr>
          <a:xfrm>
            <a:off x="1778000" y="4533900"/>
            <a:ext cx="20828000" cy="4648200"/>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7950200" y="1104900"/>
            <a:ext cx="17259302" cy="11506201"/>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1651000" y="952500"/>
            <a:ext cx="10223500" cy="5549900"/>
          </a:xfrm>
          <a:prstGeom prst="rect">
            <a:avLst/>
          </a:prstGeom>
        </p:spPr>
        <p:txBody>
          <a:bodyPr anchor="b"/>
          <a:lstStyle>
            <a:lvl1pPr>
              <a:defRPr sz="8400"/>
            </a:lvl1pPr>
          </a:lstStyle>
          <a:p>
            <a:r>
              <a:t>Title Text</a:t>
            </a:r>
          </a:p>
        </p:txBody>
      </p:sp>
      <p:sp>
        <p:nvSpPr>
          <p:cNvPr id="40" name="Body Level One…"/>
          <p:cNvSpPr txBox="1">
            <a:spLocks noGrp="1"/>
          </p:cNvSpPr>
          <p:nvPr>
            <p:ph type="body" sz="quarter" idx="1"/>
          </p:nvPr>
        </p:nvSpPr>
        <p:spPr>
          <a:xfrm>
            <a:off x="1651000" y="6527800"/>
            <a:ext cx="10223500" cy="5727700"/>
          </a:xfrm>
          <a:prstGeom prst="rect">
            <a:avLst/>
          </a:prstGeom>
        </p:spPr>
        <p:txBody>
          <a:bodyPr anchor="t"/>
          <a:lstStyle>
            <a:lvl1pPr marL="0" indent="0" algn="ctr">
              <a:spcBef>
                <a:spcPts val="0"/>
              </a:spcBef>
              <a:buSzTx/>
              <a:buNone/>
              <a:defRPr sz="5400"/>
            </a:lvl1pPr>
            <a:lvl2pPr marL="0" indent="0" algn="ctr">
              <a:spcBef>
                <a:spcPts val="0"/>
              </a:spcBef>
              <a:buSzTx/>
              <a:buNone/>
              <a:defRPr sz="5400"/>
            </a:lvl2pPr>
            <a:lvl3pPr marL="0" indent="0" algn="ctr">
              <a:spcBef>
                <a:spcPts val="0"/>
              </a:spcBef>
              <a:buSzTx/>
              <a:buNone/>
              <a:defRPr sz="5400"/>
            </a:lvl3pPr>
            <a:lvl4pPr marL="0" indent="0" algn="ctr">
              <a:spcBef>
                <a:spcPts val="0"/>
              </a:spcBef>
              <a:buSzTx/>
              <a:buNone/>
              <a:defRPr sz="5400"/>
            </a:lvl4pPr>
            <a:lvl5pPr marL="0" indent="0" algn="ctr">
              <a:spcBef>
                <a:spcPts val="0"/>
              </a:spcBef>
              <a:buSzTx/>
              <a:buNone/>
              <a:defRPr sz="5400"/>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4800"/>
            </a:lvl1pPr>
            <a:lvl2pPr>
              <a:defRPr sz="4800"/>
            </a:lvl2pPr>
            <a:lvl3pPr>
              <a:defRPr sz="4800"/>
            </a:lvl3pPr>
            <a:lvl4pPr>
              <a:defRPr sz="4800"/>
            </a:lvl4pPr>
            <a:lvl5pPr>
              <a:defRPr sz="4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10960100" y="3149600"/>
            <a:ext cx="13944600" cy="929640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1689100" y="3149600"/>
            <a:ext cx="10223500" cy="9296400"/>
          </a:xfrm>
          <a:prstGeom prst="rect">
            <a:avLst/>
          </a:prstGeom>
        </p:spPr>
        <p:txBody>
          <a:bodyPr/>
          <a:lstStyle>
            <a:lvl1pPr marL="558800" indent="-558800">
              <a:spcBef>
                <a:spcPts val="4500"/>
              </a:spcBef>
              <a:defRPr sz="3800"/>
            </a:lvl1pPr>
            <a:lvl2pPr marL="1117600" indent="-558800">
              <a:spcBef>
                <a:spcPts val="4500"/>
              </a:spcBef>
              <a:defRPr sz="3800"/>
            </a:lvl2pPr>
            <a:lvl3pPr marL="1676400" indent="-558800">
              <a:spcBef>
                <a:spcPts val="4500"/>
              </a:spcBef>
              <a:defRPr sz="3800"/>
            </a:lvl3pPr>
            <a:lvl4pPr marL="2235200" indent="-558800">
              <a:spcBef>
                <a:spcPts val="4500"/>
              </a:spcBef>
              <a:defRPr sz="3800"/>
            </a:lvl4pPr>
            <a:lvl5pPr marL="2794000" indent="-558800">
              <a:spcBef>
                <a:spcPts val="4500"/>
              </a:spcBef>
              <a:defRPr sz="3800"/>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1689100" y="1778000"/>
            <a:ext cx="21005800" cy="10160000"/>
          </a:xfrm>
          <a:prstGeom prst="rect">
            <a:avLst/>
          </a:prstGeom>
        </p:spPr>
        <p:txBody>
          <a:bodyPr/>
          <a:lstStyle>
            <a:lvl1pPr>
              <a:defRPr sz="4800"/>
            </a:lvl1pPr>
            <a:lvl2pPr>
              <a:defRPr sz="4800"/>
            </a:lvl2pPr>
            <a:lvl3pPr>
              <a:defRPr sz="4800"/>
            </a:lvl3pPr>
            <a:lvl4pPr>
              <a:defRPr sz="4800"/>
            </a:lvl4pPr>
            <a:lvl5pPr>
              <a:defRPr sz="4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15681340" y="7035800"/>
            <a:ext cx="8396678" cy="5600700"/>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15290800" y="1130300"/>
            <a:ext cx="8331200" cy="5554134"/>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304800" y="1130300"/>
            <a:ext cx="17202150" cy="11468100"/>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1689100" y="355600"/>
            <a:ext cx="21005800" cy="22860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1689100" y="3149600"/>
            <a:ext cx="21005800" cy="92964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959031" y="13081000"/>
            <a:ext cx="453238" cy="461059"/>
          </a:xfrm>
          <a:prstGeom prst="rect">
            <a:avLst/>
          </a:prstGeom>
          <a:ln w="12700">
            <a:miter lim="400000"/>
          </a:ln>
        </p:spPr>
        <p:txBody>
          <a:bodyPr wrap="none" lIns="50800" tIns="50800" rIns="50800" bIns="50800">
            <a:spAutoFit/>
          </a:bodyPr>
          <a:lstStyle>
            <a:lvl1pPr>
              <a:defRPr sz="24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1pPr>
      <a:lvl2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2pPr>
      <a:lvl3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3pPr>
      <a:lvl4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4pPr>
      <a:lvl5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5pPr>
      <a:lvl6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6pPr>
      <a:lvl7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7pPr>
      <a:lvl8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8pPr>
      <a:lvl9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9pPr>
    </p:titleStyle>
    <p:bodyStyle>
      <a:lvl1pPr marL="63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1pPr>
      <a:lvl2pPr marL="127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2pPr>
      <a:lvl3pPr marL="190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3pPr>
      <a:lvl4pPr marL="254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4pPr>
      <a:lvl5pPr marL="317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VevmxOc22jg" TargetMode="External"/><Relationship Id="rId2" Type="http://schemas.openxmlformats.org/officeDocument/2006/relationships/hyperlink" Target="https://www.youtube.com/watch?v=0seKLR_oC3s&amp;t=153s"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3.tif"/><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956EFF3-72EA-CD3E-5049-F757717A405E}"/>
              </a:ext>
            </a:extLst>
          </p:cNvPr>
          <p:cNvSpPr txBox="1"/>
          <p:nvPr/>
        </p:nvSpPr>
        <p:spPr>
          <a:xfrm>
            <a:off x="1483894" y="805344"/>
            <a:ext cx="22001747" cy="1155188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825500" rtl="0" fontAlgn="auto" latinLnBrk="0" hangingPunct="0">
              <a:lnSpc>
                <a:spcPct val="100000"/>
              </a:lnSpc>
              <a:spcBef>
                <a:spcPts val="0"/>
              </a:spcBef>
              <a:spcAft>
                <a:spcPts val="0"/>
              </a:spcAft>
              <a:buClrTx/>
              <a:buSzTx/>
              <a:buFontTx/>
              <a:buNone/>
              <a:tabLst/>
            </a:pPr>
            <a:r>
              <a:rPr kumimoji="0" lang="en-US" sz="5400" u="none" strike="noStrike" cap="none" spc="0" normalizeH="0" baseline="0" dirty="0">
                <a:ln>
                  <a:noFill/>
                </a:ln>
                <a:solidFill>
                  <a:srgbClr val="000000"/>
                </a:solidFill>
                <a:effectLst/>
                <a:uFillTx/>
                <a:latin typeface="Fira Sans ExtraBold" panose="020B0503050000020004" pitchFamily="34" charset="0"/>
                <a:sym typeface="Helvetica Neue"/>
              </a:rPr>
              <a:t>Introduction:</a:t>
            </a:r>
            <a:endParaRPr kumimoji="0" lang="en-US" sz="3000" b="0" u="none" strike="noStrike" cap="none" spc="0" normalizeH="0" baseline="0" dirty="0">
              <a:ln>
                <a:noFill/>
              </a:ln>
              <a:solidFill>
                <a:srgbClr val="000000"/>
              </a:solidFill>
              <a:effectLst/>
              <a:uFillTx/>
              <a:latin typeface="Fira Sans Light" panose="020B0403050000020004" pitchFamily="34" charset="0"/>
              <a:sym typeface="Helvetica Neue"/>
            </a:endParaRPr>
          </a:p>
          <a:p>
            <a:pPr marL="0" marR="0" indent="0" algn="l" defTabSz="825500" rtl="0" fontAlgn="auto" latinLnBrk="0" hangingPunct="0">
              <a:lnSpc>
                <a:spcPct val="100000"/>
              </a:lnSpc>
              <a:spcBef>
                <a:spcPts val="0"/>
              </a:spcBef>
              <a:spcAft>
                <a:spcPts val="0"/>
              </a:spcAft>
              <a:buClrTx/>
              <a:buSzTx/>
              <a:buFontTx/>
              <a:buNone/>
              <a:tabLst/>
            </a:pPr>
            <a:endParaRPr lang="en-US" b="0" dirty="0">
              <a:latin typeface="Fira Sans Light" panose="020B0403050000020004" pitchFamily="34" charset="0"/>
            </a:endParaRPr>
          </a:p>
          <a:p>
            <a:pPr marL="0" marR="0" indent="0" algn="l" defTabSz="825500" rtl="0" fontAlgn="auto" latinLnBrk="0" hangingPunct="0">
              <a:lnSpc>
                <a:spcPct val="100000"/>
              </a:lnSpc>
              <a:spcBef>
                <a:spcPts val="0"/>
              </a:spcBef>
              <a:spcAft>
                <a:spcPts val="0"/>
              </a:spcAft>
              <a:buClrTx/>
              <a:buSzTx/>
              <a:buFontTx/>
              <a:buNone/>
              <a:tabLst/>
            </a:pPr>
            <a:r>
              <a:rPr kumimoji="0" lang="en-US" sz="3000" b="0" u="none" strike="noStrike" cap="none" spc="0" normalizeH="0" baseline="0" dirty="0">
                <a:ln>
                  <a:noFill/>
                </a:ln>
                <a:solidFill>
                  <a:srgbClr val="000000"/>
                </a:solidFill>
                <a:effectLst/>
                <a:uFillTx/>
                <a:latin typeface="Fira Sans Light" panose="020B0403050000020004" pitchFamily="34" charset="0"/>
                <a:sym typeface="Helvetica Neue"/>
              </a:rPr>
              <a:t>This assembly aims to encourage pupils to think critically and laterally as well. </a:t>
            </a:r>
          </a:p>
          <a:p>
            <a:pPr marL="0" marR="0" indent="0" algn="l" defTabSz="825500" rtl="0" fontAlgn="auto" latinLnBrk="0" hangingPunct="0">
              <a:lnSpc>
                <a:spcPct val="100000"/>
              </a:lnSpc>
              <a:spcBef>
                <a:spcPts val="0"/>
              </a:spcBef>
              <a:spcAft>
                <a:spcPts val="0"/>
              </a:spcAft>
              <a:buClrTx/>
              <a:buSzTx/>
              <a:buFontTx/>
              <a:buNone/>
              <a:tabLst/>
            </a:pPr>
            <a:endParaRPr lang="en-US" b="0" dirty="0">
              <a:latin typeface="Fira Sans Light" panose="020B0403050000020004" pitchFamily="34" charset="0"/>
            </a:endParaRPr>
          </a:p>
          <a:p>
            <a:pPr marL="0" marR="0" indent="0" algn="l" defTabSz="825500" rtl="0" fontAlgn="auto" latinLnBrk="0" hangingPunct="0">
              <a:lnSpc>
                <a:spcPct val="100000"/>
              </a:lnSpc>
              <a:spcBef>
                <a:spcPts val="0"/>
              </a:spcBef>
              <a:spcAft>
                <a:spcPts val="0"/>
              </a:spcAft>
              <a:buClrTx/>
              <a:buSzTx/>
              <a:buFontTx/>
              <a:buNone/>
              <a:tabLst/>
            </a:pPr>
            <a:r>
              <a:rPr kumimoji="0" lang="en-US" sz="3000" b="0" u="none" strike="noStrike" cap="none" spc="0" normalizeH="0" baseline="0" dirty="0">
                <a:ln>
                  <a:noFill/>
                </a:ln>
                <a:solidFill>
                  <a:srgbClr val="000000"/>
                </a:solidFill>
                <a:effectLst/>
                <a:uFillTx/>
                <a:latin typeface="Fira Sans Light" panose="020B0403050000020004" pitchFamily="34" charset="0"/>
                <a:sym typeface="Helvetica Neue"/>
              </a:rPr>
              <a:t>It includes the well-known biblical story of Solomon solving a potentially challenging question…how do you know who is telling the truth? The pupils may want to believe both women…but only one is telling the truth and Solomon wants to find out.</a:t>
            </a:r>
          </a:p>
          <a:p>
            <a:pPr marL="0" marR="0" indent="0" algn="l" defTabSz="825500" rtl="0" fontAlgn="auto" latinLnBrk="0" hangingPunct="0">
              <a:lnSpc>
                <a:spcPct val="100000"/>
              </a:lnSpc>
              <a:spcBef>
                <a:spcPts val="0"/>
              </a:spcBef>
              <a:spcAft>
                <a:spcPts val="0"/>
              </a:spcAft>
              <a:buClrTx/>
              <a:buSzTx/>
              <a:buFontTx/>
              <a:buNone/>
              <a:tabLst/>
            </a:pPr>
            <a:endParaRPr lang="en-US" b="0" dirty="0">
              <a:latin typeface="Fira Sans Light" panose="020B0403050000020004" pitchFamily="34" charset="0"/>
            </a:endParaRPr>
          </a:p>
          <a:p>
            <a:pPr marL="0" marR="0" indent="0" algn="l" defTabSz="825500" rtl="0" fontAlgn="auto" latinLnBrk="0" hangingPunct="0">
              <a:lnSpc>
                <a:spcPct val="100000"/>
              </a:lnSpc>
              <a:spcBef>
                <a:spcPts val="0"/>
              </a:spcBef>
              <a:spcAft>
                <a:spcPts val="0"/>
              </a:spcAft>
              <a:buClrTx/>
              <a:buSzTx/>
              <a:buFontTx/>
              <a:buNone/>
              <a:tabLst/>
            </a:pPr>
            <a:r>
              <a:rPr kumimoji="0" lang="en-US" sz="3000" b="0" u="none" strike="noStrike" cap="none" spc="0" normalizeH="0" baseline="0" dirty="0">
                <a:ln>
                  <a:noFill/>
                </a:ln>
                <a:solidFill>
                  <a:srgbClr val="000000"/>
                </a:solidFill>
                <a:effectLst/>
                <a:uFillTx/>
                <a:latin typeface="Fira Sans Light" panose="020B0403050000020004" pitchFamily="34" charset="0"/>
                <a:sym typeface="Helvetica Neue"/>
              </a:rPr>
              <a:t>Second is a more contemporary problem. In 1991, HM Customs challenged </a:t>
            </a:r>
            <a:r>
              <a:rPr kumimoji="0" lang="en-US" sz="3000" b="0" u="none" strike="noStrike" cap="none" spc="0" normalizeH="0" baseline="0" dirty="0" err="1">
                <a:ln>
                  <a:noFill/>
                </a:ln>
                <a:solidFill>
                  <a:srgbClr val="000000"/>
                </a:solidFill>
                <a:effectLst/>
                <a:uFillTx/>
                <a:latin typeface="Fira Sans Light" panose="020B0403050000020004" pitchFamily="34" charset="0"/>
                <a:sym typeface="Helvetica Neue"/>
              </a:rPr>
              <a:t>McVities</a:t>
            </a:r>
            <a:r>
              <a:rPr kumimoji="0" lang="en-US" sz="3000" b="0" u="none" strike="noStrike" cap="none" spc="0" normalizeH="0" baseline="0" dirty="0">
                <a:ln>
                  <a:noFill/>
                </a:ln>
                <a:solidFill>
                  <a:srgbClr val="000000"/>
                </a:solidFill>
                <a:effectLst/>
                <a:uFillTx/>
                <a:latin typeface="Fira Sans Light" panose="020B0403050000020004" pitchFamily="34" charset="0"/>
                <a:sym typeface="Helvetica Neue"/>
              </a:rPr>
              <a:t> for labelling Jaffa Cakes as ‘cakes’ and not ‘biscuits’. Cakes carried no VAT whereas biscuits carried VAT and the government wanted their money. In the famous case, </a:t>
            </a:r>
            <a:r>
              <a:rPr kumimoji="0" lang="en-US" sz="3000" b="0" u="none" strike="noStrike" cap="none" spc="0" normalizeH="0" baseline="0" dirty="0" err="1">
                <a:ln>
                  <a:noFill/>
                </a:ln>
                <a:solidFill>
                  <a:srgbClr val="000000"/>
                </a:solidFill>
                <a:effectLst/>
                <a:uFillTx/>
                <a:latin typeface="Fira Sans Light" panose="020B0403050000020004" pitchFamily="34" charset="0"/>
                <a:sym typeface="Helvetica Neue"/>
              </a:rPr>
              <a:t>McVities</a:t>
            </a:r>
            <a:r>
              <a:rPr kumimoji="0" lang="en-US" sz="3000" b="0" u="none" strike="noStrike" cap="none" spc="0" normalizeH="0" baseline="0" dirty="0">
                <a:ln>
                  <a:noFill/>
                </a:ln>
                <a:solidFill>
                  <a:srgbClr val="000000"/>
                </a:solidFill>
                <a:effectLst/>
                <a:uFillTx/>
                <a:latin typeface="Fira Sans Light" panose="020B0403050000020004" pitchFamily="34" charset="0"/>
                <a:sym typeface="Helvetica Neue"/>
              </a:rPr>
              <a:t> ‘proved’ they were cakes (after spending millions on lawyers fees!) through a very simple question…</a:t>
            </a:r>
          </a:p>
          <a:p>
            <a:pPr marL="0" marR="0" indent="0" defTabSz="825500" rtl="0" fontAlgn="auto" latinLnBrk="0" hangingPunct="0">
              <a:lnSpc>
                <a:spcPct val="100000"/>
              </a:lnSpc>
              <a:spcBef>
                <a:spcPts val="0"/>
              </a:spcBef>
              <a:spcAft>
                <a:spcPts val="0"/>
              </a:spcAft>
              <a:buClrTx/>
              <a:buSzTx/>
              <a:buFontTx/>
              <a:buNone/>
              <a:tabLst/>
            </a:pPr>
            <a:endParaRPr lang="en-US" b="0" i="1" dirty="0">
              <a:latin typeface="Fira Sans Light" panose="020B0403050000020004" pitchFamily="34" charset="0"/>
            </a:endParaRPr>
          </a:p>
          <a:p>
            <a:pPr marL="0" marR="0" indent="0" defTabSz="825500" rtl="0" fontAlgn="auto" latinLnBrk="0" hangingPunct="0">
              <a:lnSpc>
                <a:spcPct val="100000"/>
              </a:lnSpc>
              <a:spcBef>
                <a:spcPts val="0"/>
              </a:spcBef>
              <a:spcAft>
                <a:spcPts val="0"/>
              </a:spcAft>
              <a:buClrTx/>
              <a:buSzTx/>
              <a:buFontTx/>
              <a:buNone/>
              <a:tabLst/>
            </a:pPr>
            <a:r>
              <a:rPr kumimoji="0" lang="en-US" sz="3000" b="0" i="1" u="none" strike="noStrike" cap="none" spc="0" normalizeH="0" baseline="0" dirty="0">
                <a:ln>
                  <a:noFill/>
                </a:ln>
                <a:solidFill>
                  <a:srgbClr val="000000"/>
                </a:solidFill>
                <a:effectLst/>
                <a:uFillTx/>
                <a:latin typeface="Fira Sans Light" panose="020B0403050000020004" pitchFamily="34" charset="0"/>
                <a:sym typeface="Helvetica Neue"/>
              </a:rPr>
              <a:t>It is widely accepted that when left out for an extended period of time, cakes go hard and biscuits go soft!</a:t>
            </a:r>
          </a:p>
          <a:p>
            <a:pPr marL="0" marR="0" indent="0" defTabSz="825500" rtl="0" fontAlgn="auto" latinLnBrk="0" hangingPunct="0">
              <a:lnSpc>
                <a:spcPct val="100000"/>
              </a:lnSpc>
              <a:spcBef>
                <a:spcPts val="0"/>
              </a:spcBef>
              <a:spcAft>
                <a:spcPts val="0"/>
              </a:spcAft>
              <a:buClrTx/>
              <a:buSzTx/>
              <a:buFontTx/>
              <a:buNone/>
              <a:tabLst/>
            </a:pPr>
            <a:endParaRPr lang="en-US" b="0" i="1" dirty="0">
              <a:latin typeface="Fira Sans Light" panose="020B0403050000020004" pitchFamily="34" charset="0"/>
            </a:endParaRPr>
          </a:p>
          <a:p>
            <a:pPr marL="0" marR="0" indent="0" algn="l" defTabSz="825500" rtl="0" fontAlgn="auto" latinLnBrk="0" hangingPunct="0">
              <a:lnSpc>
                <a:spcPct val="100000"/>
              </a:lnSpc>
              <a:spcBef>
                <a:spcPts val="0"/>
              </a:spcBef>
              <a:spcAft>
                <a:spcPts val="0"/>
              </a:spcAft>
              <a:buClrTx/>
              <a:buSzTx/>
              <a:buFontTx/>
              <a:buNone/>
              <a:tabLst/>
            </a:pPr>
            <a:r>
              <a:rPr kumimoji="0" lang="en-US" sz="3000" b="0" u="none" strike="noStrike" cap="none" spc="0" normalizeH="0" baseline="0" dirty="0">
                <a:ln>
                  <a:noFill/>
                </a:ln>
                <a:solidFill>
                  <a:srgbClr val="000000"/>
                </a:solidFill>
                <a:effectLst/>
                <a:uFillTx/>
                <a:latin typeface="Fira Sans Light" panose="020B0403050000020004" pitchFamily="34" charset="0"/>
                <a:sym typeface="Helvetica Neue"/>
              </a:rPr>
              <a:t>Jaffa cakes went hard and </a:t>
            </a:r>
            <a:r>
              <a:rPr kumimoji="0" lang="en-US" sz="3000" b="0" u="none" strike="noStrike" cap="none" spc="0" normalizeH="0" baseline="0" dirty="0" err="1">
                <a:ln>
                  <a:noFill/>
                </a:ln>
                <a:solidFill>
                  <a:srgbClr val="000000"/>
                </a:solidFill>
                <a:effectLst/>
                <a:uFillTx/>
                <a:latin typeface="Fira Sans Light" panose="020B0403050000020004" pitchFamily="34" charset="0"/>
                <a:sym typeface="Helvetica Neue"/>
              </a:rPr>
              <a:t>McVities</a:t>
            </a:r>
            <a:r>
              <a:rPr kumimoji="0" lang="en-US" sz="3000" b="0" u="none" strike="noStrike" cap="none" spc="0" normalizeH="0" baseline="0" dirty="0">
                <a:ln>
                  <a:noFill/>
                </a:ln>
                <a:solidFill>
                  <a:srgbClr val="000000"/>
                </a:solidFill>
                <a:effectLst/>
                <a:uFillTx/>
                <a:latin typeface="Fira Sans Light" panose="020B0403050000020004" pitchFamily="34" charset="0"/>
                <a:sym typeface="Helvetica Neue"/>
              </a:rPr>
              <a:t> won the case!</a:t>
            </a:r>
          </a:p>
          <a:p>
            <a:pPr marL="0" marR="0" indent="0" algn="l" defTabSz="825500" rtl="0" fontAlgn="auto" latinLnBrk="0" hangingPunct="0">
              <a:lnSpc>
                <a:spcPct val="100000"/>
              </a:lnSpc>
              <a:spcBef>
                <a:spcPts val="0"/>
              </a:spcBef>
              <a:spcAft>
                <a:spcPts val="0"/>
              </a:spcAft>
              <a:buClrTx/>
              <a:buSzTx/>
              <a:buFontTx/>
              <a:buNone/>
              <a:tabLst/>
            </a:pPr>
            <a:endParaRPr lang="en-US" b="0" dirty="0">
              <a:latin typeface="Fira Sans Light" panose="020B0403050000020004" pitchFamily="34" charset="0"/>
            </a:endParaRPr>
          </a:p>
          <a:p>
            <a:pPr marL="0" marR="0" indent="0" algn="l" defTabSz="825500" rtl="0" fontAlgn="auto" latinLnBrk="0" hangingPunct="0">
              <a:lnSpc>
                <a:spcPct val="100000"/>
              </a:lnSpc>
              <a:spcBef>
                <a:spcPts val="0"/>
              </a:spcBef>
              <a:spcAft>
                <a:spcPts val="0"/>
              </a:spcAft>
              <a:buClrTx/>
              <a:buSzTx/>
              <a:buFontTx/>
              <a:buNone/>
              <a:tabLst/>
            </a:pPr>
            <a:r>
              <a:rPr kumimoji="0" lang="en-US" sz="3000" b="0" u="none" strike="noStrike" cap="none" spc="0" normalizeH="0" baseline="0" dirty="0">
                <a:ln>
                  <a:noFill/>
                </a:ln>
                <a:solidFill>
                  <a:srgbClr val="000000"/>
                </a:solidFill>
                <a:effectLst/>
                <a:uFillTx/>
                <a:latin typeface="Fira Sans Light" panose="020B0403050000020004" pitchFamily="34" charset="0"/>
                <a:sym typeface="Helvetica Neue"/>
              </a:rPr>
              <a:t>The question to children might be, how do they begin to solve some of the challenging issues in their lives (e.g. on the playground)…</a:t>
            </a:r>
            <a:r>
              <a:rPr kumimoji="0" lang="en-US" sz="3000" b="0" u="none" strike="noStrike" cap="none" spc="0" normalizeH="0" baseline="0" dirty="0" err="1">
                <a:ln>
                  <a:noFill/>
                </a:ln>
                <a:solidFill>
                  <a:srgbClr val="000000"/>
                </a:solidFill>
                <a:effectLst/>
                <a:uFillTx/>
                <a:latin typeface="Fira Sans Light" panose="020B0403050000020004" pitchFamily="34" charset="0"/>
                <a:sym typeface="Helvetica Neue"/>
              </a:rPr>
              <a:t>McVities</a:t>
            </a:r>
            <a:r>
              <a:rPr kumimoji="0" lang="en-US" sz="3000" b="0" u="none" strike="noStrike" cap="none" spc="0" normalizeH="0" baseline="0" dirty="0">
                <a:ln>
                  <a:noFill/>
                </a:ln>
                <a:solidFill>
                  <a:srgbClr val="000000"/>
                </a:solidFill>
                <a:effectLst/>
                <a:uFillTx/>
                <a:latin typeface="Fira Sans Light" panose="020B0403050000020004" pitchFamily="34" charset="0"/>
                <a:sym typeface="Helvetica Neue"/>
              </a:rPr>
              <a:t> solved it by asking a very well thought-out question, not by threatening the government.</a:t>
            </a:r>
          </a:p>
          <a:p>
            <a:pPr marL="0" marR="0" indent="0" algn="l" defTabSz="825500" rtl="0" fontAlgn="auto" latinLnBrk="0" hangingPunct="0">
              <a:lnSpc>
                <a:spcPct val="100000"/>
              </a:lnSpc>
              <a:spcBef>
                <a:spcPts val="0"/>
              </a:spcBef>
              <a:spcAft>
                <a:spcPts val="0"/>
              </a:spcAft>
              <a:buClrTx/>
              <a:buSzTx/>
              <a:buFontTx/>
              <a:buNone/>
              <a:tabLst/>
            </a:pPr>
            <a:endParaRPr lang="en-US" dirty="0">
              <a:latin typeface="Fira Sans ExtraBold" panose="020B0503050000020004" pitchFamily="34" charset="0"/>
            </a:endParaRPr>
          </a:p>
          <a:p>
            <a:pPr marL="0" marR="0" indent="0" algn="l" defTabSz="825500" rtl="0" fontAlgn="auto" latinLnBrk="0" hangingPunct="0">
              <a:lnSpc>
                <a:spcPct val="100000"/>
              </a:lnSpc>
              <a:spcBef>
                <a:spcPts val="0"/>
              </a:spcBef>
              <a:spcAft>
                <a:spcPts val="0"/>
              </a:spcAft>
              <a:buClrTx/>
              <a:buSzTx/>
              <a:buFontTx/>
              <a:buNone/>
              <a:tabLst/>
            </a:pPr>
            <a:r>
              <a:rPr lang="en-US" dirty="0">
                <a:latin typeface="Fira Sans ExtraBold" panose="020B0503050000020004" pitchFamily="34" charset="0"/>
              </a:rPr>
              <a:t>Something else to be discerning about…</a:t>
            </a:r>
          </a:p>
          <a:p>
            <a:pPr marL="0" marR="0" indent="0" algn="l" defTabSz="825500" rtl="0" fontAlgn="auto" latinLnBrk="0" hangingPunct="0">
              <a:lnSpc>
                <a:spcPct val="100000"/>
              </a:lnSpc>
              <a:spcBef>
                <a:spcPts val="0"/>
              </a:spcBef>
              <a:spcAft>
                <a:spcPts val="0"/>
              </a:spcAft>
              <a:buClrTx/>
              <a:buSzTx/>
              <a:buFontTx/>
              <a:buNone/>
              <a:tabLst/>
            </a:pPr>
            <a:endParaRPr lang="en-US" b="0" dirty="0">
              <a:latin typeface="Fira Sans Light" panose="020B0403050000020004" pitchFamily="34" charset="0"/>
            </a:endParaRPr>
          </a:p>
          <a:p>
            <a:pPr marL="0" marR="0" indent="0" algn="l" defTabSz="825500" rtl="0" fontAlgn="auto" latinLnBrk="0" hangingPunct="0">
              <a:lnSpc>
                <a:spcPct val="100000"/>
              </a:lnSpc>
              <a:spcBef>
                <a:spcPts val="0"/>
              </a:spcBef>
              <a:spcAft>
                <a:spcPts val="0"/>
              </a:spcAft>
              <a:buClrTx/>
              <a:buSzTx/>
              <a:buFontTx/>
              <a:buNone/>
              <a:tabLst/>
            </a:pPr>
            <a:r>
              <a:rPr kumimoji="0" lang="en-US" sz="3000" b="0" u="none" strike="noStrike" cap="none" spc="0" normalizeH="0" baseline="0" dirty="0">
                <a:ln>
                  <a:noFill/>
                </a:ln>
                <a:solidFill>
                  <a:srgbClr val="000000"/>
                </a:solidFill>
                <a:effectLst/>
                <a:uFillTx/>
                <a:latin typeface="Fira Sans Light" panose="020B0403050000020004" pitchFamily="34" charset="0"/>
                <a:sym typeface="Helvetica Neue"/>
              </a:rPr>
              <a:t>The final </a:t>
            </a:r>
            <a:r>
              <a:rPr kumimoji="0" lang="en-US" sz="3000" u="none" strike="noStrike" cap="none" spc="0" normalizeH="0" baseline="0" dirty="0">
                <a:ln>
                  <a:noFill/>
                </a:ln>
                <a:solidFill>
                  <a:srgbClr val="000000"/>
                </a:solidFill>
                <a:effectLst/>
                <a:uFillTx/>
                <a:latin typeface="Fira Sans SemiBold" panose="020B0503050000020004" pitchFamily="34" charset="0"/>
                <a:sym typeface="Helvetica Neue"/>
              </a:rPr>
              <a:t>one-</a:t>
            </a:r>
            <a:r>
              <a:rPr kumimoji="0" lang="en-US" sz="3000" u="none" strike="noStrike" cap="none" spc="0" normalizeH="0" baseline="0" dirty="0" err="1">
                <a:ln>
                  <a:noFill/>
                </a:ln>
                <a:solidFill>
                  <a:srgbClr val="000000"/>
                </a:solidFill>
                <a:effectLst/>
                <a:uFillTx/>
                <a:latin typeface="Fira Sans SemiBold" panose="020B0503050000020004" pitchFamily="34" charset="0"/>
                <a:sym typeface="Helvetica Neue"/>
              </a:rPr>
              <a:t>tonne</a:t>
            </a:r>
            <a:r>
              <a:rPr kumimoji="0" lang="en-US" sz="3000" u="none" strike="noStrike" cap="none" spc="0" normalizeH="0" baseline="0" dirty="0">
                <a:ln>
                  <a:noFill/>
                </a:ln>
                <a:solidFill>
                  <a:srgbClr val="000000"/>
                </a:solidFill>
                <a:effectLst/>
                <a:uFillTx/>
                <a:latin typeface="Fira Sans SemiBold" panose="020B0503050000020004" pitchFamily="34" charset="0"/>
                <a:sym typeface="Helvetica Neue"/>
              </a:rPr>
              <a:t> challenge </a:t>
            </a:r>
            <a:r>
              <a:rPr kumimoji="0" lang="en-US" sz="3000" b="0" u="none" strike="noStrike" cap="none" spc="0" normalizeH="0" baseline="0" dirty="0">
                <a:ln>
                  <a:noFill/>
                </a:ln>
                <a:solidFill>
                  <a:srgbClr val="000000"/>
                </a:solidFill>
                <a:effectLst/>
                <a:uFillTx/>
                <a:latin typeface="Fira Sans Light" panose="020B0403050000020004" pitchFamily="34" charset="0"/>
                <a:sym typeface="Helvetica Neue"/>
              </a:rPr>
              <a:t>is something fun you might want to start at your school. </a:t>
            </a:r>
            <a:r>
              <a:rPr lang="en-US" b="0" dirty="0">
                <a:latin typeface="Fira Sans Light" panose="020B0403050000020004" pitchFamily="34" charset="0"/>
              </a:rPr>
              <a:t>The production of meat and particularly beef creates millions of </a:t>
            </a:r>
            <a:r>
              <a:rPr lang="en-US" b="0" dirty="0" err="1">
                <a:latin typeface="Fira Sans Light" panose="020B0403050000020004" pitchFamily="34" charset="0"/>
              </a:rPr>
              <a:t>tonnes</a:t>
            </a:r>
            <a:r>
              <a:rPr lang="en-US" b="0" dirty="0">
                <a:latin typeface="Fira Sans Light" panose="020B0403050000020004" pitchFamily="34" charset="0"/>
              </a:rPr>
              <a:t> of methane every year, through cows passing wind. You can encourage the children to work out (in </a:t>
            </a:r>
            <a:r>
              <a:rPr lang="en-US" b="0" dirty="0" err="1">
                <a:latin typeface="Fira Sans Light" panose="020B0403050000020004" pitchFamily="34" charset="0"/>
              </a:rPr>
              <a:t>maths</a:t>
            </a:r>
            <a:r>
              <a:rPr lang="en-US" b="0" dirty="0">
                <a:latin typeface="Fira Sans Light" panose="020B0403050000020004" pitchFamily="34" charset="0"/>
              </a:rPr>
              <a:t>) how much methane a cow would produce in a year and they could then work out how much methane the school might save if they ate less meat (either in school or home)…</a:t>
            </a:r>
            <a:endParaRPr kumimoji="0" lang="en-US" sz="3000" b="0" u="none" strike="noStrike" cap="none" spc="0" normalizeH="0" baseline="0" dirty="0">
              <a:ln>
                <a:noFill/>
              </a:ln>
              <a:solidFill>
                <a:srgbClr val="000000"/>
              </a:solidFill>
              <a:effectLst/>
              <a:uFillTx/>
              <a:latin typeface="Fira Sans Light" panose="020B0403050000020004" pitchFamily="34" charset="0"/>
              <a:sym typeface="Helvetica Neue"/>
            </a:endParaRPr>
          </a:p>
        </p:txBody>
      </p:sp>
    </p:spTree>
    <p:extLst>
      <p:ext uri="{BB962C8B-B14F-4D97-AF65-F5344CB8AC3E}">
        <p14:creationId xmlns:p14="http://schemas.microsoft.com/office/powerpoint/2010/main" val="1238887806"/>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Square"/>
          <p:cNvSpPr/>
          <p:nvPr/>
        </p:nvSpPr>
        <p:spPr>
          <a:xfrm>
            <a:off x="345177" y="83041"/>
            <a:ext cx="1270001" cy="1270001"/>
          </a:xfrm>
          <a:prstGeom prst="rect">
            <a:avLst/>
          </a:prstGeom>
          <a:solidFill>
            <a:srgbClr val="FFFFFF"/>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120" name="DIS"/>
          <p:cNvSpPr txBox="1"/>
          <p:nvPr/>
        </p:nvSpPr>
        <p:spPr>
          <a:xfrm>
            <a:off x="5843687" y="4764430"/>
            <a:ext cx="3579877" cy="33909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18000" b="0">
                <a:solidFill>
                  <a:srgbClr val="91967D"/>
                </a:solidFill>
                <a:latin typeface="Fira Sans Bold"/>
                <a:ea typeface="Fira Sans Bold"/>
                <a:cs typeface="Fira Sans Bold"/>
                <a:sym typeface="Fira Sans Bold"/>
              </a:defRPr>
            </a:lvl1pPr>
          </a:lstStyle>
          <a:p>
            <a:r>
              <a:rPr dirty="0"/>
              <a:t>DIS</a:t>
            </a:r>
          </a:p>
        </p:txBody>
      </p:sp>
      <p:sp>
        <p:nvSpPr>
          <p:cNvPr id="121" name="CERNING"/>
          <p:cNvSpPr txBox="1"/>
          <p:nvPr/>
        </p:nvSpPr>
        <p:spPr>
          <a:xfrm>
            <a:off x="9447674" y="4764430"/>
            <a:ext cx="9217153" cy="33909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18000" b="0">
                <a:solidFill>
                  <a:srgbClr val="91967D"/>
                </a:solidFill>
                <a:latin typeface="Fira Sans Bold"/>
                <a:ea typeface="Fira Sans Bold"/>
                <a:cs typeface="Fira Sans Bold"/>
                <a:sym typeface="Fira Sans Bold"/>
              </a:defRPr>
            </a:lvl1pPr>
          </a:lstStyle>
          <a:p>
            <a:r>
              <a:rPr dirty="0"/>
              <a:t>CERNING</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S">
            <a:extLst>
              <a:ext uri="{FF2B5EF4-FFF2-40B4-BE49-F238E27FC236}">
                <a16:creationId xmlns:a16="http://schemas.microsoft.com/office/drawing/2014/main" id="{099EDD78-7DD6-ED9A-8017-659778DCF204}"/>
              </a:ext>
            </a:extLst>
          </p:cNvPr>
          <p:cNvSpPr txBox="1"/>
          <p:nvPr/>
        </p:nvSpPr>
        <p:spPr>
          <a:xfrm>
            <a:off x="3533623" y="1876851"/>
            <a:ext cx="3579877" cy="33909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defRPr sz="18000" b="0">
                <a:solidFill>
                  <a:srgbClr val="91967D"/>
                </a:solidFill>
                <a:latin typeface="Fira Sans Bold"/>
                <a:ea typeface="Fira Sans Bold"/>
                <a:cs typeface="Fira Sans Bold"/>
                <a:sym typeface="Fira Sans Bold"/>
              </a:defRPr>
            </a:lvl1pPr>
          </a:lstStyle>
          <a:p>
            <a:r>
              <a:rPr dirty="0"/>
              <a:t>DIS</a:t>
            </a:r>
          </a:p>
        </p:txBody>
      </p:sp>
      <p:sp>
        <p:nvSpPr>
          <p:cNvPr id="7" name="CERNING">
            <a:extLst>
              <a:ext uri="{FF2B5EF4-FFF2-40B4-BE49-F238E27FC236}">
                <a16:creationId xmlns:a16="http://schemas.microsoft.com/office/drawing/2014/main" id="{8FEBFF7B-2BDE-ECDA-CC92-35EB8C224F05}"/>
              </a:ext>
            </a:extLst>
          </p:cNvPr>
          <p:cNvSpPr txBox="1"/>
          <p:nvPr/>
        </p:nvSpPr>
        <p:spPr>
          <a:xfrm>
            <a:off x="11035843" y="1876851"/>
            <a:ext cx="9217153" cy="33909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defRPr sz="18000" b="0">
                <a:solidFill>
                  <a:srgbClr val="91967D"/>
                </a:solidFill>
                <a:latin typeface="Fira Sans Bold"/>
                <a:ea typeface="Fira Sans Bold"/>
                <a:cs typeface="Fira Sans Bold"/>
                <a:sym typeface="Fira Sans Bold"/>
              </a:defRPr>
            </a:lvl1pPr>
          </a:lstStyle>
          <a:p>
            <a:r>
              <a:rPr dirty="0"/>
              <a:t>CERNING</a:t>
            </a:r>
          </a:p>
        </p:txBody>
      </p:sp>
      <p:sp>
        <p:nvSpPr>
          <p:cNvPr id="8" name="TextBox 7">
            <a:extLst>
              <a:ext uri="{FF2B5EF4-FFF2-40B4-BE49-F238E27FC236}">
                <a16:creationId xmlns:a16="http://schemas.microsoft.com/office/drawing/2014/main" id="{B7E3E8F9-2D67-9B73-39B1-FBB735028ADA}"/>
              </a:ext>
            </a:extLst>
          </p:cNvPr>
          <p:cNvSpPr txBox="1"/>
          <p:nvPr/>
        </p:nvSpPr>
        <p:spPr>
          <a:xfrm>
            <a:off x="1990813" y="5621186"/>
            <a:ext cx="6665495" cy="93358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kumimoji="0" lang="en-US" sz="5400" u="none" strike="noStrike" cap="none" spc="0" normalizeH="0" baseline="0" dirty="0">
                <a:ln>
                  <a:noFill/>
                </a:ln>
                <a:solidFill>
                  <a:srgbClr val="FF0000"/>
                </a:solidFill>
                <a:effectLst/>
                <a:uFillTx/>
                <a:latin typeface="Fira Sans ExtraBold" panose="020B0503050000020004" pitchFamily="34" charset="0"/>
                <a:sym typeface="Helvetica Neue"/>
              </a:rPr>
              <a:t>Dis</a:t>
            </a:r>
            <a:r>
              <a:rPr kumimoji="0" lang="en-US" sz="5400" b="0" u="none" strike="noStrike" cap="none" spc="0" normalizeH="0" baseline="0" dirty="0">
                <a:ln>
                  <a:noFill/>
                </a:ln>
                <a:solidFill>
                  <a:srgbClr val="000000"/>
                </a:solidFill>
                <a:effectLst/>
                <a:uFillTx/>
                <a:latin typeface="Fira Sans Light" panose="020B0403050000020004" pitchFamily="34" charset="0"/>
                <a:sym typeface="Helvetica Neue"/>
              </a:rPr>
              <a:t> = “</a:t>
            </a:r>
            <a:r>
              <a:rPr kumimoji="0" lang="en-US" sz="5400" u="none" strike="noStrike" cap="none" spc="0" normalizeH="0" baseline="0" dirty="0">
                <a:ln>
                  <a:noFill/>
                </a:ln>
                <a:solidFill>
                  <a:srgbClr val="000000"/>
                </a:solidFill>
                <a:effectLst/>
                <a:uFillTx/>
                <a:latin typeface="Fira Sans SemiBold" panose="020B0503050000020004" pitchFamily="34" charset="0"/>
                <a:sym typeface="Helvetica Neue"/>
              </a:rPr>
              <a:t>off</a:t>
            </a:r>
            <a:r>
              <a:rPr kumimoji="0" lang="en-US" sz="5400" b="0" u="none" strike="noStrike" cap="none" spc="0" normalizeH="0" baseline="0" dirty="0">
                <a:ln>
                  <a:noFill/>
                </a:ln>
                <a:solidFill>
                  <a:srgbClr val="000000"/>
                </a:solidFill>
                <a:effectLst/>
                <a:uFillTx/>
                <a:latin typeface="Fira Sans Light" panose="020B0403050000020004" pitchFamily="34" charset="0"/>
                <a:sym typeface="Helvetica Neue"/>
              </a:rPr>
              <a:t>” or “</a:t>
            </a:r>
            <a:r>
              <a:rPr kumimoji="0" lang="en-US" sz="5400" u="none" strike="noStrike" cap="none" spc="0" normalizeH="0" baseline="0" dirty="0">
                <a:ln>
                  <a:noFill/>
                </a:ln>
                <a:solidFill>
                  <a:srgbClr val="000000"/>
                </a:solidFill>
                <a:effectLst/>
                <a:uFillTx/>
                <a:latin typeface="Fira Sans SemiBold" panose="020B0503050000020004" pitchFamily="34" charset="0"/>
                <a:sym typeface="Helvetica Neue"/>
              </a:rPr>
              <a:t>away</a:t>
            </a:r>
            <a:r>
              <a:rPr kumimoji="0" lang="en-US" sz="5400" b="0" u="none" strike="noStrike" cap="none" spc="0" normalizeH="0" baseline="0" dirty="0">
                <a:ln>
                  <a:noFill/>
                </a:ln>
                <a:solidFill>
                  <a:srgbClr val="000000"/>
                </a:solidFill>
                <a:effectLst/>
                <a:uFillTx/>
                <a:latin typeface="Fira Sans Light" panose="020B0403050000020004" pitchFamily="34" charset="0"/>
                <a:sym typeface="Helvetica Neue"/>
              </a:rPr>
              <a:t>”</a:t>
            </a:r>
          </a:p>
        </p:txBody>
      </p:sp>
      <p:sp>
        <p:nvSpPr>
          <p:cNvPr id="9" name="TextBox 8">
            <a:extLst>
              <a:ext uri="{FF2B5EF4-FFF2-40B4-BE49-F238E27FC236}">
                <a16:creationId xmlns:a16="http://schemas.microsoft.com/office/drawing/2014/main" id="{3D272752-C011-2E5E-5594-17B357090293}"/>
              </a:ext>
            </a:extLst>
          </p:cNvPr>
          <p:cNvSpPr txBox="1"/>
          <p:nvPr/>
        </p:nvSpPr>
        <p:spPr>
          <a:xfrm>
            <a:off x="10313948" y="5621186"/>
            <a:ext cx="11198515" cy="93358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lang="en-US" sz="5400" dirty="0" err="1">
                <a:solidFill>
                  <a:srgbClr val="FF0000"/>
                </a:solidFill>
                <a:latin typeface="Fira Sans ExtraBold" panose="020B0503050000020004" pitchFamily="34" charset="0"/>
              </a:rPr>
              <a:t>c</a:t>
            </a:r>
            <a:r>
              <a:rPr kumimoji="0" lang="en-US" sz="5400" u="none" strike="noStrike" cap="none" spc="0" normalizeH="0" baseline="0" dirty="0" err="1">
                <a:ln>
                  <a:noFill/>
                </a:ln>
                <a:solidFill>
                  <a:srgbClr val="FF0000"/>
                </a:solidFill>
                <a:effectLst/>
                <a:uFillTx/>
                <a:latin typeface="Fira Sans ExtraBold" panose="020B0503050000020004" pitchFamily="34" charset="0"/>
                <a:sym typeface="Helvetica Neue"/>
              </a:rPr>
              <a:t>ernere</a:t>
            </a:r>
            <a:r>
              <a:rPr kumimoji="0" lang="en-US" sz="5400" b="0" u="none" strike="noStrike" cap="none" spc="0" normalizeH="0" baseline="0" dirty="0">
                <a:ln>
                  <a:noFill/>
                </a:ln>
                <a:solidFill>
                  <a:srgbClr val="000000"/>
                </a:solidFill>
                <a:effectLst/>
                <a:uFillTx/>
                <a:latin typeface="Fira Sans Light" panose="020B0403050000020004" pitchFamily="34" charset="0"/>
                <a:sym typeface="Helvetica Neue"/>
              </a:rPr>
              <a:t> means “</a:t>
            </a:r>
            <a:r>
              <a:rPr kumimoji="0" lang="en-US" sz="5400" u="none" strike="noStrike" cap="none" spc="0" normalizeH="0" baseline="0" dirty="0">
                <a:ln>
                  <a:noFill/>
                </a:ln>
                <a:solidFill>
                  <a:srgbClr val="000000"/>
                </a:solidFill>
                <a:effectLst/>
                <a:uFillTx/>
                <a:latin typeface="Fira Sans SemiBold" panose="020B0503050000020004" pitchFamily="34" charset="0"/>
                <a:sym typeface="Helvetica Neue"/>
              </a:rPr>
              <a:t>separate</a:t>
            </a:r>
            <a:r>
              <a:rPr kumimoji="0" lang="en-US" sz="5400" b="0" u="none" strike="noStrike" cap="none" spc="0" normalizeH="0" baseline="0" dirty="0">
                <a:ln>
                  <a:noFill/>
                </a:ln>
                <a:solidFill>
                  <a:srgbClr val="000000"/>
                </a:solidFill>
                <a:effectLst/>
                <a:uFillTx/>
                <a:latin typeface="Fira Sans Light" panose="020B0403050000020004" pitchFamily="34" charset="0"/>
                <a:sym typeface="Helvetica Neue"/>
              </a:rPr>
              <a:t>” or “</a:t>
            </a:r>
            <a:r>
              <a:rPr kumimoji="0" lang="en-US" sz="5400" u="none" strike="noStrike" cap="none" spc="0" normalizeH="0" baseline="0" dirty="0">
                <a:ln>
                  <a:noFill/>
                </a:ln>
                <a:solidFill>
                  <a:srgbClr val="000000"/>
                </a:solidFill>
                <a:effectLst/>
                <a:uFillTx/>
                <a:latin typeface="Fira Sans SemiBold" panose="020B0503050000020004" pitchFamily="34" charset="0"/>
                <a:sym typeface="Helvetica Neue"/>
              </a:rPr>
              <a:t>sift</a:t>
            </a:r>
            <a:r>
              <a:rPr kumimoji="0" lang="en-US" sz="5400" b="0" u="none" strike="noStrike" cap="none" spc="0" normalizeH="0" baseline="0" dirty="0">
                <a:ln>
                  <a:noFill/>
                </a:ln>
                <a:solidFill>
                  <a:srgbClr val="000000"/>
                </a:solidFill>
                <a:effectLst/>
                <a:uFillTx/>
                <a:latin typeface="Fira Sans Light" panose="020B0403050000020004" pitchFamily="34" charset="0"/>
                <a:sym typeface="Helvetica Neue"/>
              </a:rPr>
              <a:t>”</a:t>
            </a:r>
          </a:p>
        </p:txBody>
      </p:sp>
    </p:spTree>
    <p:extLst>
      <p:ext uri="{BB962C8B-B14F-4D97-AF65-F5344CB8AC3E}">
        <p14:creationId xmlns:p14="http://schemas.microsoft.com/office/powerpoint/2010/main" val="2639166778"/>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S">
            <a:extLst>
              <a:ext uri="{FF2B5EF4-FFF2-40B4-BE49-F238E27FC236}">
                <a16:creationId xmlns:a16="http://schemas.microsoft.com/office/drawing/2014/main" id="{099EDD78-7DD6-ED9A-8017-659778DCF204}"/>
              </a:ext>
            </a:extLst>
          </p:cNvPr>
          <p:cNvSpPr txBox="1"/>
          <p:nvPr/>
        </p:nvSpPr>
        <p:spPr>
          <a:xfrm>
            <a:off x="3533623" y="1876851"/>
            <a:ext cx="3579877" cy="33909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18000" b="0">
                <a:solidFill>
                  <a:srgbClr val="91967D"/>
                </a:solidFill>
                <a:latin typeface="Fira Sans Bold"/>
                <a:ea typeface="Fira Sans Bold"/>
                <a:cs typeface="Fira Sans Bold"/>
                <a:sym typeface="Fira Sans Bold"/>
              </a:defRPr>
            </a:lvl1pPr>
          </a:lstStyle>
          <a:p>
            <a:r>
              <a:rPr dirty="0"/>
              <a:t>DIS</a:t>
            </a:r>
          </a:p>
        </p:txBody>
      </p:sp>
      <p:sp>
        <p:nvSpPr>
          <p:cNvPr id="7" name="CERNING">
            <a:extLst>
              <a:ext uri="{FF2B5EF4-FFF2-40B4-BE49-F238E27FC236}">
                <a16:creationId xmlns:a16="http://schemas.microsoft.com/office/drawing/2014/main" id="{8FEBFF7B-2BDE-ECDA-CC92-35EB8C224F05}"/>
              </a:ext>
            </a:extLst>
          </p:cNvPr>
          <p:cNvSpPr txBox="1"/>
          <p:nvPr/>
        </p:nvSpPr>
        <p:spPr>
          <a:xfrm>
            <a:off x="11035843" y="1876851"/>
            <a:ext cx="9217153" cy="33909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18000" b="0">
                <a:solidFill>
                  <a:srgbClr val="91967D"/>
                </a:solidFill>
                <a:latin typeface="Fira Sans Bold"/>
                <a:ea typeface="Fira Sans Bold"/>
                <a:cs typeface="Fira Sans Bold"/>
                <a:sym typeface="Fira Sans Bold"/>
              </a:defRPr>
            </a:lvl1pPr>
          </a:lstStyle>
          <a:p>
            <a:r>
              <a:rPr dirty="0"/>
              <a:t>CERNING</a:t>
            </a:r>
          </a:p>
        </p:txBody>
      </p:sp>
      <p:sp>
        <p:nvSpPr>
          <p:cNvPr id="8" name="TextBox 7">
            <a:extLst>
              <a:ext uri="{FF2B5EF4-FFF2-40B4-BE49-F238E27FC236}">
                <a16:creationId xmlns:a16="http://schemas.microsoft.com/office/drawing/2014/main" id="{B7E3E8F9-2D67-9B73-39B1-FBB735028ADA}"/>
              </a:ext>
            </a:extLst>
          </p:cNvPr>
          <p:cNvSpPr txBox="1"/>
          <p:nvPr/>
        </p:nvSpPr>
        <p:spPr>
          <a:xfrm>
            <a:off x="1990813" y="5621186"/>
            <a:ext cx="6665495" cy="93358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kumimoji="0" lang="en-US" sz="5400" u="none" strike="noStrike" cap="none" spc="0" normalizeH="0" baseline="0" dirty="0">
                <a:ln>
                  <a:noFill/>
                </a:ln>
                <a:solidFill>
                  <a:srgbClr val="FF0000"/>
                </a:solidFill>
                <a:effectLst/>
                <a:uFillTx/>
                <a:latin typeface="Fira Sans ExtraBold" panose="020B0503050000020004" pitchFamily="34" charset="0"/>
                <a:sym typeface="Helvetica Neue"/>
              </a:rPr>
              <a:t>Dis</a:t>
            </a:r>
            <a:r>
              <a:rPr kumimoji="0" lang="en-US" sz="5400" b="0" u="none" strike="noStrike" cap="none" spc="0" normalizeH="0" baseline="0" dirty="0">
                <a:ln>
                  <a:noFill/>
                </a:ln>
                <a:solidFill>
                  <a:srgbClr val="000000"/>
                </a:solidFill>
                <a:effectLst/>
                <a:uFillTx/>
                <a:latin typeface="Fira Sans Light" panose="020B0403050000020004" pitchFamily="34" charset="0"/>
                <a:sym typeface="Helvetica Neue"/>
              </a:rPr>
              <a:t> = “</a:t>
            </a:r>
            <a:r>
              <a:rPr kumimoji="0" lang="en-US" sz="5400" u="none" strike="noStrike" cap="none" spc="0" normalizeH="0" baseline="0" dirty="0">
                <a:ln>
                  <a:noFill/>
                </a:ln>
                <a:solidFill>
                  <a:srgbClr val="000000"/>
                </a:solidFill>
                <a:effectLst/>
                <a:uFillTx/>
                <a:latin typeface="Fira Sans SemiBold" panose="020B0503050000020004" pitchFamily="34" charset="0"/>
                <a:sym typeface="Helvetica Neue"/>
              </a:rPr>
              <a:t>off</a:t>
            </a:r>
            <a:r>
              <a:rPr kumimoji="0" lang="en-US" sz="5400" b="0" u="none" strike="noStrike" cap="none" spc="0" normalizeH="0" baseline="0" dirty="0">
                <a:ln>
                  <a:noFill/>
                </a:ln>
                <a:solidFill>
                  <a:srgbClr val="000000"/>
                </a:solidFill>
                <a:effectLst/>
                <a:uFillTx/>
                <a:latin typeface="Fira Sans Light" panose="020B0403050000020004" pitchFamily="34" charset="0"/>
                <a:sym typeface="Helvetica Neue"/>
              </a:rPr>
              <a:t>” or “</a:t>
            </a:r>
            <a:r>
              <a:rPr kumimoji="0" lang="en-US" sz="5400" u="none" strike="noStrike" cap="none" spc="0" normalizeH="0" baseline="0" dirty="0">
                <a:ln>
                  <a:noFill/>
                </a:ln>
                <a:solidFill>
                  <a:srgbClr val="000000"/>
                </a:solidFill>
                <a:effectLst/>
                <a:uFillTx/>
                <a:latin typeface="Fira Sans SemiBold" panose="020B0503050000020004" pitchFamily="34" charset="0"/>
                <a:sym typeface="Helvetica Neue"/>
              </a:rPr>
              <a:t>away</a:t>
            </a:r>
            <a:r>
              <a:rPr kumimoji="0" lang="en-US" sz="5400" b="0" u="none" strike="noStrike" cap="none" spc="0" normalizeH="0" baseline="0" dirty="0">
                <a:ln>
                  <a:noFill/>
                </a:ln>
                <a:solidFill>
                  <a:srgbClr val="000000"/>
                </a:solidFill>
                <a:effectLst/>
                <a:uFillTx/>
                <a:latin typeface="Fira Sans Light" panose="020B0403050000020004" pitchFamily="34" charset="0"/>
                <a:sym typeface="Helvetica Neue"/>
              </a:rPr>
              <a:t>”</a:t>
            </a:r>
          </a:p>
        </p:txBody>
      </p:sp>
      <p:sp>
        <p:nvSpPr>
          <p:cNvPr id="9" name="TextBox 8">
            <a:extLst>
              <a:ext uri="{FF2B5EF4-FFF2-40B4-BE49-F238E27FC236}">
                <a16:creationId xmlns:a16="http://schemas.microsoft.com/office/drawing/2014/main" id="{3D272752-C011-2E5E-5594-17B357090293}"/>
              </a:ext>
            </a:extLst>
          </p:cNvPr>
          <p:cNvSpPr txBox="1"/>
          <p:nvPr/>
        </p:nvSpPr>
        <p:spPr>
          <a:xfrm>
            <a:off x="10313948" y="5621186"/>
            <a:ext cx="11198515" cy="93358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lang="en-US" sz="5400" dirty="0" err="1">
                <a:solidFill>
                  <a:srgbClr val="FF0000"/>
                </a:solidFill>
                <a:latin typeface="Fira Sans ExtraBold" panose="020B0503050000020004" pitchFamily="34" charset="0"/>
              </a:rPr>
              <a:t>c</a:t>
            </a:r>
            <a:r>
              <a:rPr kumimoji="0" lang="en-US" sz="5400" u="none" strike="noStrike" cap="none" spc="0" normalizeH="0" baseline="0" dirty="0" err="1">
                <a:ln>
                  <a:noFill/>
                </a:ln>
                <a:solidFill>
                  <a:srgbClr val="FF0000"/>
                </a:solidFill>
                <a:effectLst/>
                <a:uFillTx/>
                <a:latin typeface="Fira Sans ExtraBold" panose="020B0503050000020004" pitchFamily="34" charset="0"/>
                <a:sym typeface="Helvetica Neue"/>
              </a:rPr>
              <a:t>ernere</a:t>
            </a:r>
            <a:r>
              <a:rPr kumimoji="0" lang="en-US" sz="5400" b="0" u="none" strike="noStrike" cap="none" spc="0" normalizeH="0" baseline="0" dirty="0">
                <a:ln>
                  <a:noFill/>
                </a:ln>
                <a:solidFill>
                  <a:srgbClr val="000000"/>
                </a:solidFill>
                <a:effectLst/>
                <a:uFillTx/>
                <a:latin typeface="Fira Sans Light" panose="020B0403050000020004" pitchFamily="34" charset="0"/>
                <a:sym typeface="Helvetica Neue"/>
              </a:rPr>
              <a:t> means “</a:t>
            </a:r>
            <a:r>
              <a:rPr kumimoji="0" lang="en-US" sz="5400" u="none" strike="noStrike" cap="none" spc="0" normalizeH="0" baseline="0" dirty="0">
                <a:ln>
                  <a:noFill/>
                </a:ln>
                <a:solidFill>
                  <a:srgbClr val="000000"/>
                </a:solidFill>
                <a:effectLst/>
                <a:uFillTx/>
                <a:latin typeface="Fira Sans SemiBold" panose="020B0503050000020004" pitchFamily="34" charset="0"/>
                <a:sym typeface="Helvetica Neue"/>
              </a:rPr>
              <a:t>separate</a:t>
            </a:r>
            <a:r>
              <a:rPr kumimoji="0" lang="en-US" sz="5400" b="0" u="none" strike="noStrike" cap="none" spc="0" normalizeH="0" baseline="0" dirty="0">
                <a:ln>
                  <a:noFill/>
                </a:ln>
                <a:solidFill>
                  <a:srgbClr val="000000"/>
                </a:solidFill>
                <a:effectLst/>
                <a:uFillTx/>
                <a:latin typeface="Fira Sans Light" panose="020B0403050000020004" pitchFamily="34" charset="0"/>
                <a:sym typeface="Helvetica Neue"/>
              </a:rPr>
              <a:t>” or “</a:t>
            </a:r>
            <a:r>
              <a:rPr kumimoji="0" lang="en-US" sz="5400" u="none" strike="noStrike" cap="none" spc="0" normalizeH="0" baseline="0" dirty="0">
                <a:ln>
                  <a:noFill/>
                </a:ln>
                <a:solidFill>
                  <a:srgbClr val="000000"/>
                </a:solidFill>
                <a:effectLst/>
                <a:uFillTx/>
                <a:latin typeface="Fira Sans SemiBold" panose="020B0503050000020004" pitchFamily="34" charset="0"/>
                <a:sym typeface="Helvetica Neue"/>
              </a:rPr>
              <a:t>sift</a:t>
            </a:r>
            <a:r>
              <a:rPr kumimoji="0" lang="en-US" sz="5400" b="0" u="none" strike="noStrike" cap="none" spc="0" normalizeH="0" baseline="0" dirty="0">
                <a:ln>
                  <a:noFill/>
                </a:ln>
                <a:solidFill>
                  <a:srgbClr val="000000"/>
                </a:solidFill>
                <a:effectLst/>
                <a:uFillTx/>
                <a:latin typeface="Fira Sans Light" panose="020B0403050000020004" pitchFamily="34" charset="0"/>
                <a:sym typeface="Helvetica Neue"/>
              </a:rPr>
              <a:t>”</a:t>
            </a:r>
          </a:p>
        </p:txBody>
      </p:sp>
      <p:sp>
        <p:nvSpPr>
          <p:cNvPr id="10" name="TextBox 9">
            <a:extLst>
              <a:ext uri="{FF2B5EF4-FFF2-40B4-BE49-F238E27FC236}">
                <a16:creationId xmlns:a16="http://schemas.microsoft.com/office/drawing/2014/main" id="{4B7CB0BD-1F46-50BA-0A2E-9B80AA397365}"/>
              </a:ext>
            </a:extLst>
          </p:cNvPr>
          <p:cNvSpPr txBox="1"/>
          <p:nvPr/>
        </p:nvSpPr>
        <p:spPr>
          <a:xfrm>
            <a:off x="3190505" y="8297167"/>
            <a:ext cx="17062491" cy="305724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kumimoji="0" lang="en-US" sz="4800" b="0" u="none" strike="noStrike" cap="none" spc="0" normalizeH="0" baseline="0" dirty="0">
                <a:ln>
                  <a:noFill/>
                </a:ln>
                <a:solidFill>
                  <a:srgbClr val="000000"/>
                </a:solidFill>
                <a:effectLst/>
                <a:uFillTx/>
                <a:latin typeface="Fira Sans Light" panose="020B0403050000020004" pitchFamily="34" charset="0"/>
                <a:sym typeface="Helvetica Neue"/>
              </a:rPr>
              <a:t>Discerning comes from the 2 Latin words </a:t>
            </a:r>
            <a:r>
              <a:rPr kumimoji="0" lang="en-US" sz="4800" u="none" strike="noStrike" cap="none" spc="0" normalizeH="0" baseline="0" dirty="0">
                <a:ln>
                  <a:noFill/>
                </a:ln>
                <a:solidFill>
                  <a:srgbClr val="000000"/>
                </a:solidFill>
                <a:effectLst/>
                <a:uFillTx/>
                <a:latin typeface="Fira Sans SemiBold" panose="020B0503050000020004" pitchFamily="34" charset="0"/>
                <a:sym typeface="Helvetica Neue"/>
              </a:rPr>
              <a:t>DIS</a:t>
            </a:r>
            <a:r>
              <a:rPr kumimoji="0" lang="en-US" sz="4800" b="0" u="none" strike="noStrike" cap="none" spc="0" normalizeH="0" baseline="0" dirty="0">
                <a:ln>
                  <a:noFill/>
                </a:ln>
                <a:solidFill>
                  <a:srgbClr val="000000"/>
                </a:solidFill>
                <a:effectLst/>
                <a:uFillTx/>
                <a:latin typeface="Fira Sans Light" panose="020B0403050000020004" pitchFamily="34" charset="0"/>
                <a:sym typeface="Helvetica Neue"/>
              </a:rPr>
              <a:t> and </a:t>
            </a:r>
            <a:r>
              <a:rPr kumimoji="0" lang="en-US" sz="4800" u="none" strike="noStrike" cap="none" spc="0" normalizeH="0" baseline="0" dirty="0">
                <a:ln>
                  <a:noFill/>
                </a:ln>
                <a:solidFill>
                  <a:srgbClr val="000000"/>
                </a:solidFill>
                <a:effectLst/>
                <a:uFillTx/>
                <a:latin typeface="Fira Sans SemiBold" panose="020B0503050000020004" pitchFamily="34" charset="0"/>
                <a:sym typeface="Helvetica Neue"/>
              </a:rPr>
              <a:t>CERNERE</a:t>
            </a:r>
            <a:r>
              <a:rPr kumimoji="0" lang="en-US" sz="4800" b="0" u="none" strike="noStrike" cap="none" spc="0" normalizeH="0" baseline="0" dirty="0">
                <a:ln>
                  <a:noFill/>
                </a:ln>
                <a:solidFill>
                  <a:srgbClr val="000000"/>
                </a:solidFill>
                <a:effectLst/>
                <a:uFillTx/>
                <a:latin typeface="Fira Sans Light" panose="020B0403050000020004" pitchFamily="34" charset="0"/>
                <a:sym typeface="Helvetica Neue"/>
              </a:rPr>
              <a:t>. People who are discerning are observant and can sift and separate information and focus on the parts that are important or truthful.</a:t>
            </a:r>
          </a:p>
        </p:txBody>
      </p:sp>
    </p:spTree>
    <p:extLst>
      <p:ext uri="{BB962C8B-B14F-4D97-AF65-F5344CB8AC3E}">
        <p14:creationId xmlns:p14="http://schemas.microsoft.com/office/powerpoint/2010/main" val="1638418693"/>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SOLOMON"/>
          <p:cNvSpPr txBox="1"/>
          <p:nvPr/>
        </p:nvSpPr>
        <p:spPr>
          <a:xfrm>
            <a:off x="8342019" y="411181"/>
            <a:ext cx="7619747" cy="24765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13000" b="0">
                <a:latin typeface="Fira Sans Bold"/>
                <a:ea typeface="Fira Sans Bold"/>
                <a:cs typeface="Fira Sans Bold"/>
                <a:sym typeface="Fira Sans Bold"/>
              </a:defRPr>
            </a:lvl1pPr>
          </a:lstStyle>
          <a:p>
            <a:r>
              <a:rPr dirty="0"/>
              <a:t>SOLOMON</a:t>
            </a:r>
          </a:p>
        </p:txBody>
      </p:sp>
      <p:sp>
        <p:nvSpPr>
          <p:cNvPr id="124" name="Text"/>
          <p:cNvSpPr txBox="1"/>
          <p:nvPr/>
        </p:nvSpPr>
        <p:spPr>
          <a:xfrm>
            <a:off x="11760898" y="6577775"/>
            <a:ext cx="862204" cy="560450"/>
          </a:xfrm>
          <a:prstGeom prst="rect">
            <a:avLst/>
          </a:prstGeom>
          <a:ln w="12700">
            <a:miter lim="400000"/>
          </a:ln>
        </p:spPr>
        <p:txBody>
          <a:bodyPr wrap="none" lIns="50800" tIns="50800" rIns="50800" bIns="50800" anchor="ctr">
            <a:spAutoFit/>
          </a:bodyPr>
          <a:lstStyle/>
          <a:p>
            <a:endParaRPr/>
          </a:p>
        </p:txBody>
      </p:sp>
      <p:sp>
        <p:nvSpPr>
          <p:cNvPr id="2" name="TextBox 1">
            <a:extLst>
              <a:ext uri="{FF2B5EF4-FFF2-40B4-BE49-F238E27FC236}">
                <a16:creationId xmlns:a16="http://schemas.microsoft.com/office/drawing/2014/main" id="{ABB6907B-1D55-2E76-A204-7A197D697D0F}"/>
              </a:ext>
            </a:extLst>
          </p:cNvPr>
          <p:cNvSpPr txBox="1"/>
          <p:nvPr/>
        </p:nvSpPr>
        <p:spPr>
          <a:xfrm>
            <a:off x="2340141" y="11275984"/>
            <a:ext cx="19467094" cy="148758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kumimoji="0" lang="en-US" sz="3000" b="1" i="0" u="none" strike="noStrike" cap="none" spc="0" normalizeH="0" baseline="0" dirty="0">
                <a:ln>
                  <a:noFill/>
                </a:ln>
                <a:solidFill>
                  <a:srgbClr val="000000"/>
                </a:solidFill>
                <a:effectLst/>
                <a:uFillTx/>
                <a:latin typeface="Helvetica Neue"/>
                <a:ea typeface="Helvetica Neue"/>
                <a:cs typeface="Helvetica Neue"/>
                <a:sym typeface="Helvetica Neue"/>
                <a:hlinkClick r:id="rId2"/>
              </a:rPr>
              <a:t>https://www.youtube.com/watch?v=0seKLR_oC3s&amp;t=153s</a:t>
            </a:r>
            <a:r>
              <a:rPr kumimoji="0" lang="en-US" sz="3000" b="1" i="0" u="none" strike="noStrike" cap="none" spc="0" normalizeH="0" baseline="0" dirty="0">
                <a:ln>
                  <a:noFill/>
                </a:ln>
                <a:solidFill>
                  <a:srgbClr val="000000"/>
                </a:solidFill>
                <a:effectLst/>
                <a:uFillTx/>
                <a:latin typeface="Helvetica Neue"/>
                <a:ea typeface="Helvetica Neue"/>
                <a:cs typeface="Helvetica Neue"/>
                <a:sym typeface="Helvetica Neue"/>
              </a:rPr>
              <a:t> (KS 1 &amp; 2: START AT 3 min and 18 secs)</a:t>
            </a:r>
          </a:p>
          <a:p>
            <a:pPr marL="0" marR="0" indent="0" algn="ctr" defTabSz="825500" rtl="0" fontAlgn="auto" latinLnBrk="0" hangingPunct="0">
              <a:lnSpc>
                <a:spcPct val="100000"/>
              </a:lnSpc>
              <a:spcBef>
                <a:spcPts val="0"/>
              </a:spcBef>
              <a:spcAft>
                <a:spcPts val="0"/>
              </a:spcAft>
              <a:buClrTx/>
              <a:buSzTx/>
              <a:buFontTx/>
              <a:buNone/>
              <a:tabLst/>
            </a:pPr>
            <a:endParaRPr lang="en-US" dirty="0"/>
          </a:p>
          <a:p>
            <a:pPr marL="0" marR="0" indent="0" algn="ctr" defTabSz="825500" rtl="0" fontAlgn="auto" latinLnBrk="0" hangingPunct="0">
              <a:lnSpc>
                <a:spcPct val="100000"/>
              </a:lnSpc>
              <a:spcBef>
                <a:spcPts val="0"/>
              </a:spcBef>
              <a:spcAft>
                <a:spcPts val="0"/>
              </a:spcAft>
              <a:buClrTx/>
              <a:buSzTx/>
              <a:buFontTx/>
              <a:buNone/>
              <a:tabLst/>
            </a:pPr>
            <a:r>
              <a:rPr kumimoji="0" lang="en-US" sz="3000" b="1" i="0" u="none" strike="noStrike" cap="none" spc="0" normalizeH="0" baseline="0" dirty="0">
                <a:ln>
                  <a:noFill/>
                </a:ln>
                <a:solidFill>
                  <a:srgbClr val="000000"/>
                </a:solidFill>
                <a:effectLst/>
                <a:uFillTx/>
                <a:latin typeface="Helvetica Neue"/>
                <a:ea typeface="Helvetica Neue"/>
                <a:cs typeface="Helvetica Neue"/>
                <a:sym typeface="Helvetica Neue"/>
                <a:hlinkClick r:id="rId3"/>
              </a:rPr>
              <a:t>https://www.youtube.com/watch?v=VevmxOc22jg</a:t>
            </a:r>
            <a:r>
              <a:rPr kumimoji="0" lang="en-US" sz="3000" b="1" i="0" u="none" strike="noStrike" cap="none" spc="0" normalizeH="0" baseline="0" dirty="0">
                <a:ln>
                  <a:noFill/>
                </a:ln>
                <a:solidFill>
                  <a:srgbClr val="000000"/>
                </a:solidFill>
                <a:effectLst/>
                <a:uFillTx/>
                <a:latin typeface="Helvetica Neue"/>
                <a:ea typeface="Helvetica Neue"/>
                <a:cs typeface="Helvetica Neue"/>
                <a:sym typeface="Helvetica Neue"/>
              </a:rPr>
              <a:t> (KS 3 &amp; 4. mentioned the word “prostitute”</a:t>
            </a:r>
          </a:p>
        </p:txBody>
      </p:sp>
      <p:sp>
        <p:nvSpPr>
          <p:cNvPr id="4" name="TextBox 3">
            <a:extLst>
              <a:ext uri="{FF2B5EF4-FFF2-40B4-BE49-F238E27FC236}">
                <a16:creationId xmlns:a16="http://schemas.microsoft.com/office/drawing/2014/main" id="{822752A4-C051-FC00-3C9D-0C24065F4AEC}"/>
              </a:ext>
            </a:extLst>
          </p:cNvPr>
          <p:cNvSpPr txBox="1"/>
          <p:nvPr/>
        </p:nvSpPr>
        <p:spPr>
          <a:xfrm>
            <a:off x="810126" y="2376625"/>
            <a:ext cx="22763747" cy="840230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gn="l"/>
            <a:endParaRPr lang="en-GB" b="0" dirty="0">
              <a:latin typeface="system-ui"/>
            </a:endParaRPr>
          </a:p>
          <a:p>
            <a:pPr algn="l"/>
            <a:r>
              <a:rPr lang="en-GB" b="0" i="0" u="none" strike="noStrike" dirty="0">
                <a:solidFill>
                  <a:srgbClr val="000000"/>
                </a:solidFill>
                <a:effectLst/>
                <a:latin typeface="system-ui"/>
              </a:rPr>
              <a:t>The Reading is taken from the 1</a:t>
            </a:r>
            <a:r>
              <a:rPr lang="en-GB" b="0" i="0" u="none" strike="noStrike" baseline="30000" dirty="0">
                <a:solidFill>
                  <a:srgbClr val="000000"/>
                </a:solidFill>
                <a:effectLst/>
                <a:latin typeface="system-ui"/>
              </a:rPr>
              <a:t>st</a:t>
            </a:r>
            <a:r>
              <a:rPr lang="en-GB" b="0" i="0" u="none" strike="noStrike" dirty="0">
                <a:solidFill>
                  <a:srgbClr val="000000"/>
                </a:solidFill>
                <a:effectLst/>
                <a:latin typeface="system-ui"/>
              </a:rPr>
              <a:t> </a:t>
            </a:r>
            <a:r>
              <a:rPr lang="en-GB" b="0" i="0" u="none" strike="noStrike">
                <a:solidFill>
                  <a:srgbClr val="000000"/>
                </a:solidFill>
                <a:effectLst/>
                <a:latin typeface="system-ui"/>
              </a:rPr>
              <a:t>Book of </a:t>
            </a:r>
            <a:r>
              <a:rPr lang="en-GB" b="0" i="0" u="none" strike="noStrike" dirty="0">
                <a:solidFill>
                  <a:srgbClr val="000000"/>
                </a:solidFill>
                <a:effectLst/>
                <a:latin typeface="system-ui"/>
              </a:rPr>
              <a:t>Kings, chapter 3</a:t>
            </a:r>
          </a:p>
          <a:p>
            <a:pPr algn="l"/>
            <a:endParaRPr lang="en-GB" b="0" dirty="0">
              <a:latin typeface="system-ui"/>
            </a:endParaRPr>
          </a:p>
          <a:p>
            <a:pPr algn="l"/>
            <a:r>
              <a:rPr lang="en-GB" b="0" i="0" u="none" strike="noStrike" dirty="0">
                <a:solidFill>
                  <a:srgbClr val="000000"/>
                </a:solidFill>
                <a:effectLst/>
                <a:latin typeface="system-ui"/>
              </a:rPr>
              <a:t>Now two prostitutes came to the king and stood before him. One of them said, “Pardon me, my lord. This woman and I live in the same house, and I had a baby while she was there with me. The third day after my child was born, this woman also had a baby. We were alone; there was no one in the house but the two of us.</a:t>
            </a:r>
            <a:r>
              <a:rPr lang="en-GB" b="1" i="0" u="none" strike="noStrike" baseline="30000" dirty="0">
                <a:solidFill>
                  <a:srgbClr val="000000"/>
                </a:solidFill>
                <a:effectLst/>
                <a:latin typeface="system-ui"/>
              </a:rPr>
              <a:t> </a:t>
            </a:r>
            <a:r>
              <a:rPr lang="en-GB" b="0" i="0" u="none" strike="noStrike" dirty="0">
                <a:solidFill>
                  <a:srgbClr val="000000"/>
                </a:solidFill>
                <a:effectLst/>
                <a:latin typeface="system-ui"/>
              </a:rPr>
              <a:t>“During the night this woman’s son died because she lay on him. So she got up in the middle of the night and took my son from my side while I your servant was asleep. She put him by her breast and put her dead son by my breast. The next morning, I got up to nurse my son—and he was dead! But when I looked at him closely in the morning light, I saw that it wasn’t the son I had borne.”</a:t>
            </a:r>
          </a:p>
          <a:p>
            <a:pPr algn="l"/>
            <a:r>
              <a:rPr lang="en-GB" b="0" i="0" u="none" strike="noStrike" dirty="0">
                <a:solidFill>
                  <a:srgbClr val="000000"/>
                </a:solidFill>
                <a:effectLst/>
                <a:latin typeface="system-ui"/>
              </a:rPr>
              <a:t>The other woman said, “No! The living one is my son; the dead one is yours.”</a:t>
            </a:r>
          </a:p>
          <a:p>
            <a:pPr algn="l"/>
            <a:endParaRPr lang="en-GB" b="0" i="0" u="none" strike="noStrike" dirty="0">
              <a:solidFill>
                <a:srgbClr val="000000"/>
              </a:solidFill>
              <a:effectLst/>
              <a:latin typeface="system-ui"/>
            </a:endParaRPr>
          </a:p>
          <a:p>
            <a:pPr algn="l"/>
            <a:r>
              <a:rPr lang="en-GB" b="0" i="0" u="none" strike="noStrike" dirty="0">
                <a:solidFill>
                  <a:srgbClr val="000000"/>
                </a:solidFill>
                <a:effectLst/>
                <a:latin typeface="system-ui"/>
              </a:rPr>
              <a:t>But the first one insisted, “No! The dead one is yours; the living one is mine.” And so they argued before the king.</a:t>
            </a:r>
          </a:p>
          <a:p>
            <a:pPr algn="l"/>
            <a:r>
              <a:rPr lang="en-GB" b="0" i="0" u="none" strike="noStrike" dirty="0">
                <a:solidFill>
                  <a:srgbClr val="000000"/>
                </a:solidFill>
                <a:effectLst/>
                <a:latin typeface="system-ui"/>
              </a:rPr>
              <a:t>The king said, “This one says, ‘My son is alive and your son is dead,’ while that one says, ‘No! Your son is dead and mine is alive.’”</a:t>
            </a:r>
          </a:p>
          <a:p>
            <a:pPr algn="l"/>
            <a:r>
              <a:rPr lang="en-GB" b="0" i="0" u="none" strike="noStrike" dirty="0">
                <a:solidFill>
                  <a:srgbClr val="000000"/>
                </a:solidFill>
                <a:effectLst/>
                <a:latin typeface="system-ui"/>
              </a:rPr>
              <a:t>Then the king said, “Bring me a sword.” So they brought a sword for the king. He then gave an order: “Cut the living child in two and give half to one and half to the other.”</a:t>
            </a:r>
          </a:p>
          <a:p>
            <a:pPr algn="l"/>
            <a:r>
              <a:rPr lang="en-GB" b="0" i="0" u="none" strike="noStrike" dirty="0">
                <a:solidFill>
                  <a:srgbClr val="000000"/>
                </a:solidFill>
                <a:effectLst/>
                <a:latin typeface="system-ui"/>
              </a:rPr>
              <a:t>The woman whose son was alive was deeply moved out of love for her son and said to the king, “Please, my lord, give her the living baby! Don’t kill him!”</a:t>
            </a:r>
          </a:p>
          <a:p>
            <a:pPr algn="l"/>
            <a:r>
              <a:rPr lang="en-GB" b="0" i="0" u="none" strike="noStrike" dirty="0">
                <a:solidFill>
                  <a:srgbClr val="000000"/>
                </a:solidFill>
                <a:effectLst/>
                <a:latin typeface="system-ui"/>
              </a:rPr>
              <a:t>But the other said, “Neither I nor you shall have him. Cut him in two!”</a:t>
            </a:r>
          </a:p>
          <a:p>
            <a:pPr algn="l"/>
            <a:r>
              <a:rPr lang="en-GB" b="0" i="0" u="none" strike="noStrike" dirty="0">
                <a:solidFill>
                  <a:srgbClr val="000000"/>
                </a:solidFill>
                <a:effectLst/>
                <a:latin typeface="system-ui"/>
              </a:rPr>
              <a:t>Then the king gave his ruling: “Give the living baby to the first woman. Do not kill him; she is his mother.”</a:t>
            </a:r>
          </a:p>
        </p:txBody>
      </p:sp>
    </p:spTree>
  </p:cSld>
  <p:clrMapOvr>
    <a:masterClrMapping/>
  </p:clrMapOvr>
  <mc:AlternateContent xmlns:mc="http://schemas.openxmlformats.org/markup-compatibility/2006" xmlns:p14="http://schemas.microsoft.com/office/powerpoint/2010/main">
    <mc:Choice Requires="p14">
      <p:transition spd="slow" p14:dur="2000">
        <p:dissolve/>
      </p:transition>
    </mc:Choice>
    <mc:Fallback xmlns:a14="http://schemas.microsoft.com/office/drawing/2010/main" xmlns:m="http://schemas.openxmlformats.org/officeDocument/2006/math"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Jaffa-Cake.jpg" descr="Jaffa-Cake.jpg"/>
          <p:cNvPicPr>
            <a:picLocks noChangeAspect="1"/>
          </p:cNvPicPr>
          <p:nvPr/>
        </p:nvPicPr>
        <p:blipFill>
          <a:blip r:embed="rId2"/>
          <a:stretch>
            <a:fillRect/>
          </a:stretch>
        </p:blipFill>
        <p:spPr>
          <a:xfrm>
            <a:off x="443538" y="2688063"/>
            <a:ext cx="15089694" cy="10673198"/>
          </a:xfrm>
          <a:prstGeom prst="rect">
            <a:avLst/>
          </a:prstGeom>
          <a:ln w="12700">
            <a:miter lim="400000"/>
          </a:ln>
        </p:spPr>
      </p:pic>
      <p:pic>
        <p:nvPicPr>
          <p:cNvPr id="129" name="Jaffa1_468x206.jpg" descr="Jaffa1_468x206.jpg"/>
          <p:cNvPicPr>
            <a:picLocks noChangeAspect="1"/>
          </p:cNvPicPr>
          <p:nvPr/>
        </p:nvPicPr>
        <p:blipFill>
          <a:blip r:embed="rId3"/>
          <a:srcRect l="3591" t="11569" r="5154" b="11659"/>
          <a:stretch>
            <a:fillRect/>
          </a:stretch>
        </p:blipFill>
        <p:spPr>
          <a:xfrm>
            <a:off x="11635373" y="811605"/>
            <a:ext cx="10243741" cy="3793332"/>
          </a:xfrm>
          <a:custGeom>
            <a:avLst/>
            <a:gdLst/>
            <a:ahLst/>
            <a:cxnLst>
              <a:cxn ang="0">
                <a:pos x="wd2" y="hd2"/>
              </a:cxn>
              <a:cxn ang="5400000">
                <a:pos x="wd2" y="hd2"/>
              </a:cxn>
              <a:cxn ang="10800000">
                <a:pos x="wd2" y="hd2"/>
              </a:cxn>
              <a:cxn ang="16200000">
                <a:pos x="wd2" y="hd2"/>
              </a:cxn>
            </a:cxnLst>
            <a:rect l="0" t="0" r="r" b="b"/>
            <a:pathLst>
              <a:path w="21600" h="21600" extrusionOk="0">
                <a:moveTo>
                  <a:pt x="2261" y="0"/>
                </a:moveTo>
                <a:lnTo>
                  <a:pt x="1163" y="1121"/>
                </a:lnTo>
                <a:lnTo>
                  <a:pt x="65" y="2242"/>
                </a:lnTo>
                <a:lnTo>
                  <a:pt x="33" y="10734"/>
                </a:lnTo>
                <a:lnTo>
                  <a:pt x="0" y="19229"/>
                </a:lnTo>
                <a:lnTo>
                  <a:pt x="1375" y="19440"/>
                </a:lnTo>
                <a:cubicBezTo>
                  <a:pt x="2131" y="19555"/>
                  <a:pt x="4781" y="19881"/>
                  <a:pt x="7264" y="20165"/>
                </a:cubicBezTo>
                <a:cubicBezTo>
                  <a:pt x="9747" y="20449"/>
                  <a:pt x="13342" y="20869"/>
                  <a:pt x="15255" y="21098"/>
                </a:cubicBezTo>
                <a:cubicBezTo>
                  <a:pt x="17168" y="21328"/>
                  <a:pt x="19117" y="21533"/>
                  <a:pt x="19587" y="21557"/>
                </a:cubicBezTo>
                <a:lnTo>
                  <a:pt x="20441" y="21600"/>
                </a:lnTo>
                <a:lnTo>
                  <a:pt x="21020" y="19828"/>
                </a:lnTo>
                <a:lnTo>
                  <a:pt x="21600" y="18056"/>
                </a:lnTo>
                <a:lnTo>
                  <a:pt x="21600" y="9731"/>
                </a:lnTo>
                <a:lnTo>
                  <a:pt x="21600" y="1403"/>
                </a:lnTo>
                <a:lnTo>
                  <a:pt x="19617" y="1193"/>
                </a:lnTo>
                <a:cubicBezTo>
                  <a:pt x="18527" y="1077"/>
                  <a:pt x="14175" y="761"/>
                  <a:pt x="9948" y="490"/>
                </a:cubicBezTo>
                <a:lnTo>
                  <a:pt x="2261" y="0"/>
                </a:lnTo>
                <a:close/>
              </a:path>
            </a:pathLst>
          </a:custGeom>
          <a:ln w="12700">
            <a:miter lim="400000"/>
          </a:ln>
          <a:effectLst>
            <a:outerShdw blurRad="139700" dist="244724" dir="4078533" rotWithShape="0">
              <a:srgbClr val="000000">
                <a:alpha val="50000"/>
              </a:srgbClr>
            </a:outerShdw>
          </a:effectLst>
        </p:spPr>
      </p:pic>
      <p:sp>
        <p:nvSpPr>
          <p:cNvPr id="130" name="Cake"/>
          <p:cNvSpPr txBox="1"/>
          <p:nvPr/>
        </p:nvSpPr>
        <p:spPr>
          <a:xfrm>
            <a:off x="981463" y="779815"/>
            <a:ext cx="5319564" cy="31750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12000" b="0">
                <a:solidFill>
                  <a:srgbClr val="0096FF"/>
                </a:solidFill>
                <a:latin typeface="Sketchalot"/>
                <a:ea typeface="Sketchalot"/>
                <a:cs typeface="Sketchalot"/>
                <a:sym typeface="Sketchalot"/>
              </a:defRPr>
            </a:lvl1pPr>
          </a:lstStyle>
          <a:p>
            <a:r>
              <a:t>Cake</a:t>
            </a:r>
          </a:p>
        </p:txBody>
      </p:sp>
      <p:sp>
        <p:nvSpPr>
          <p:cNvPr id="131" name="Biscuit?"/>
          <p:cNvSpPr txBox="1"/>
          <p:nvPr/>
        </p:nvSpPr>
        <p:spPr>
          <a:xfrm>
            <a:off x="15233318" y="7622809"/>
            <a:ext cx="7581901" cy="52451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12000" b="0">
                <a:solidFill>
                  <a:schemeClr val="accent4">
                    <a:hueOff val="-1081314"/>
                    <a:satOff val="4338"/>
                    <a:lumOff val="-8931"/>
                  </a:schemeClr>
                </a:solidFill>
                <a:latin typeface="Zapfino"/>
                <a:ea typeface="Zapfino"/>
                <a:cs typeface="Zapfino"/>
                <a:sym typeface="Zapfino"/>
              </a:defRPr>
            </a:lvl1pPr>
          </a:lstStyle>
          <a:p>
            <a:r>
              <a:t>Biscuit?</a:t>
            </a:r>
          </a:p>
        </p:txBody>
      </p:sp>
      <p:sp>
        <p:nvSpPr>
          <p:cNvPr id="132" name="…or"/>
          <p:cNvSpPr txBox="1"/>
          <p:nvPr/>
        </p:nvSpPr>
        <p:spPr>
          <a:xfrm>
            <a:off x="11570555" y="4235449"/>
            <a:ext cx="4777741" cy="52451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12000" b="0">
                <a:solidFill>
                  <a:schemeClr val="accent4">
                    <a:hueOff val="-1081314"/>
                    <a:satOff val="4338"/>
                    <a:lumOff val="-8931"/>
                  </a:schemeClr>
                </a:solidFill>
                <a:latin typeface="Zapfino"/>
                <a:ea typeface="Zapfino"/>
                <a:cs typeface="Zapfino"/>
                <a:sym typeface="Zapfino"/>
              </a:defRPr>
            </a:lvl1pPr>
          </a:lstStyle>
          <a:p>
            <a:r>
              <a:t>…or </a:t>
            </a:r>
          </a:p>
        </p:txBody>
      </p:sp>
    </p:spTree>
  </p:cSld>
  <p:clrMapOvr>
    <a:masterClrMapping/>
  </p:clrMapOvr>
  <mc:AlternateContent xmlns:mc="http://schemas.openxmlformats.org/markup-compatibility/2006" xmlns:p14="http://schemas.microsoft.com/office/powerpoint/2010/main">
    <mc:Choice Requires="p14">
      <p:transition spd="slow" p14:dur="2000">
        <p:dissolve/>
      </p:transition>
    </mc:Choice>
    <mc:Fallback xmlns:a14="http://schemas.microsoft.com/office/drawing/2010/main" xmlns:m="http://schemas.openxmlformats.org/officeDocument/2006/math" xmlns="">
      <p:transition spd="slow">
        <p:fade/>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3" presetClass="entr" presetSubtype="16" fill="hold" grpId="1" nodeType="clickEffect">
                                  <p:stCondLst>
                                    <p:cond delay="0"/>
                                  </p:stCondLst>
                                  <p:iterate>
                                    <p:tmAbs val="0"/>
                                  </p:iterate>
                                  <p:childTnLst>
                                    <p:set>
                                      <p:cBhvr>
                                        <p:cTn id="6" fill="hold"/>
                                        <p:tgtEl>
                                          <p:spTgt spid="130"/>
                                        </p:tgtEl>
                                        <p:attrNameLst>
                                          <p:attrName>style.visibility</p:attrName>
                                        </p:attrNameLst>
                                      </p:cBhvr>
                                      <p:to>
                                        <p:strVal val="visible"/>
                                      </p:to>
                                    </p:set>
                                    <p:anim calcmode="lin" valueType="num">
                                      <p:cBhvr>
                                        <p:cTn id="7" dur="750" fill="hold"/>
                                        <p:tgtEl>
                                          <p:spTgt spid="130"/>
                                        </p:tgtEl>
                                        <p:attrNameLst>
                                          <p:attrName>ppt_w</p:attrName>
                                        </p:attrNameLst>
                                      </p:cBhvr>
                                      <p:tavLst>
                                        <p:tav tm="0">
                                          <p:val>
                                            <p:fltVal val="0"/>
                                          </p:val>
                                        </p:tav>
                                        <p:tav tm="100000">
                                          <p:val>
                                            <p:strVal val="#ppt_w"/>
                                          </p:val>
                                        </p:tav>
                                      </p:tavLst>
                                    </p:anim>
                                    <p:anim calcmode="lin" valueType="num">
                                      <p:cBhvr>
                                        <p:cTn id="8" dur="750" fill="hold"/>
                                        <p:tgtEl>
                                          <p:spTgt spid="130"/>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2" nodeType="clickEffect">
                                  <p:stCondLst>
                                    <p:cond delay="0"/>
                                  </p:stCondLst>
                                  <p:iterate type="lt">
                                    <p:tmAbs val="0"/>
                                  </p:iterate>
                                  <p:childTnLst>
                                    <p:set>
                                      <p:cBhvr>
                                        <p:cTn id="12" fill="hold"/>
                                        <p:tgtEl>
                                          <p:spTgt spid="132"/>
                                        </p:tgtEl>
                                        <p:attrNameLst>
                                          <p:attrName>style.visibility</p:attrName>
                                        </p:attrNameLst>
                                      </p:cBhvr>
                                      <p:to>
                                        <p:strVal val="visible"/>
                                      </p:to>
                                    </p:set>
                                    <p:anim calcmode="lin" valueType="num">
                                      <p:cBhvr>
                                        <p:cTn id="13" dur="1000" fill="hold"/>
                                        <p:tgtEl>
                                          <p:spTgt spid="132"/>
                                        </p:tgtEl>
                                        <p:attrNameLst>
                                          <p:attrName>ppt_x</p:attrName>
                                        </p:attrNameLst>
                                      </p:cBhvr>
                                      <p:tavLst>
                                        <p:tav tm="0">
                                          <p:val>
                                            <p:strVal val="1+#ppt_w/2"/>
                                          </p:val>
                                        </p:tav>
                                        <p:tav tm="100000">
                                          <p:val>
                                            <p:strVal val="#ppt_x"/>
                                          </p:val>
                                        </p:tav>
                                      </p:tavLst>
                                    </p:anim>
                                    <p:anim calcmode="lin" valueType="num">
                                      <p:cBhvr>
                                        <p:cTn id="14" dur="1000" fill="hold"/>
                                        <p:tgtEl>
                                          <p:spTgt spid="132"/>
                                        </p:tgtEl>
                                        <p:attrNameLst>
                                          <p:attrName>ppt_y</p:attrName>
                                        </p:attrNameLst>
                                      </p:cBhvr>
                                      <p:tavLst>
                                        <p:tav tm="0">
                                          <p:val>
                                            <p:strVal val="#ppt_y"/>
                                          </p:val>
                                        </p:tav>
                                        <p:tav tm="100000">
                                          <p:val>
                                            <p:strVal val="#ppt_y"/>
                                          </p:val>
                                        </p:tav>
                                      </p:tavLst>
                                    </p:anim>
                                  </p:childTnLst>
                                </p:cTn>
                              </p:par>
                            </p:childTnLst>
                          </p:cTn>
                        </p:par>
                        <p:par>
                          <p:cTn id="15" fill="hold">
                            <p:stCondLst>
                              <p:cond delay="1000"/>
                            </p:stCondLst>
                            <p:childTnLst>
                              <p:par>
                                <p:cTn id="16" presetID="2" presetClass="entr" presetSubtype="2" fill="hold" grpId="3" nodeType="afterEffect">
                                  <p:stCondLst>
                                    <p:cond delay="0"/>
                                  </p:stCondLst>
                                  <p:iterate type="lt">
                                    <p:tmAbs val="0"/>
                                  </p:iterate>
                                  <p:childTnLst>
                                    <p:set>
                                      <p:cBhvr>
                                        <p:cTn id="17" fill="hold"/>
                                        <p:tgtEl>
                                          <p:spTgt spid="131"/>
                                        </p:tgtEl>
                                        <p:attrNameLst>
                                          <p:attrName>style.visibility</p:attrName>
                                        </p:attrNameLst>
                                      </p:cBhvr>
                                      <p:to>
                                        <p:strVal val="visible"/>
                                      </p:to>
                                    </p:set>
                                    <p:anim calcmode="lin" valueType="num">
                                      <p:cBhvr>
                                        <p:cTn id="18" dur="1000" fill="hold"/>
                                        <p:tgtEl>
                                          <p:spTgt spid="131"/>
                                        </p:tgtEl>
                                        <p:attrNameLst>
                                          <p:attrName>ppt_x</p:attrName>
                                        </p:attrNameLst>
                                      </p:cBhvr>
                                      <p:tavLst>
                                        <p:tav tm="0">
                                          <p:val>
                                            <p:strVal val="1+#ppt_w/2"/>
                                          </p:val>
                                        </p:tav>
                                        <p:tav tm="100000">
                                          <p:val>
                                            <p:strVal val="#ppt_x"/>
                                          </p:val>
                                        </p:tav>
                                      </p:tavLst>
                                    </p:anim>
                                    <p:anim calcmode="lin" valueType="num">
                                      <p:cBhvr>
                                        <p:cTn id="19" dur="1000" fill="hold"/>
                                        <p:tgtEl>
                                          <p:spTgt spid="13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 grpId="1" animBg="1" advAuto="0"/>
      <p:bldP spid="131" grpId="3" animBg="1" advAuto="0"/>
      <p:bldP spid="132" grpId="2" animBg="1" advAuto="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CHALLENGE"/>
          <p:cNvSpPr txBox="1"/>
          <p:nvPr/>
        </p:nvSpPr>
        <p:spPr>
          <a:xfrm>
            <a:off x="5852845" y="10722646"/>
            <a:ext cx="12678310" cy="36703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23000" b="0">
                <a:solidFill>
                  <a:srgbClr val="474747"/>
                </a:solidFill>
                <a:latin typeface="Impact"/>
                <a:ea typeface="Impact"/>
                <a:cs typeface="Impact"/>
                <a:sym typeface="Impact"/>
              </a:defRPr>
            </a:lvl1pPr>
          </a:lstStyle>
          <a:p>
            <a:r>
              <a:t>CHALLENGE</a:t>
            </a:r>
          </a:p>
        </p:txBody>
      </p:sp>
      <p:pic>
        <p:nvPicPr>
          <p:cNvPr id="139" name="Image" descr="Image"/>
          <p:cNvPicPr>
            <a:picLocks noChangeAspect="1"/>
          </p:cNvPicPr>
          <p:nvPr/>
        </p:nvPicPr>
        <p:blipFill>
          <a:blip r:embed="rId2"/>
          <a:srcRect l="19898" t="11006" r="19391" b="13389"/>
          <a:stretch>
            <a:fillRect/>
          </a:stretch>
        </p:blipFill>
        <p:spPr>
          <a:xfrm>
            <a:off x="7973684" y="956189"/>
            <a:ext cx="8436632" cy="10506526"/>
          </a:xfrm>
          <a:custGeom>
            <a:avLst/>
            <a:gdLst/>
            <a:ahLst/>
            <a:cxnLst>
              <a:cxn ang="0">
                <a:pos x="wd2" y="hd2"/>
              </a:cxn>
              <a:cxn ang="5400000">
                <a:pos x="wd2" y="hd2"/>
              </a:cxn>
              <a:cxn ang="10800000">
                <a:pos x="wd2" y="hd2"/>
              </a:cxn>
              <a:cxn ang="16200000">
                <a:pos x="wd2" y="hd2"/>
              </a:cxn>
            </a:cxnLst>
            <a:rect l="0" t="0" r="r" b="b"/>
            <a:pathLst>
              <a:path w="21391" h="21598" extrusionOk="0">
                <a:moveTo>
                  <a:pt x="13681" y="0"/>
                </a:moveTo>
                <a:cubicBezTo>
                  <a:pt x="13136" y="0"/>
                  <a:pt x="12871" y="297"/>
                  <a:pt x="12871" y="902"/>
                </a:cubicBezTo>
                <a:cubicBezTo>
                  <a:pt x="12871" y="1359"/>
                  <a:pt x="12783" y="1418"/>
                  <a:pt x="12002" y="1500"/>
                </a:cubicBezTo>
                <a:cubicBezTo>
                  <a:pt x="11684" y="1533"/>
                  <a:pt x="11293" y="1612"/>
                  <a:pt x="11135" y="1677"/>
                </a:cubicBezTo>
                <a:cubicBezTo>
                  <a:pt x="10817" y="1806"/>
                  <a:pt x="9054" y="2054"/>
                  <a:pt x="7731" y="2155"/>
                </a:cubicBezTo>
                <a:cubicBezTo>
                  <a:pt x="7260" y="2191"/>
                  <a:pt x="6805" y="2256"/>
                  <a:pt x="6721" y="2298"/>
                </a:cubicBezTo>
                <a:cubicBezTo>
                  <a:pt x="6518" y="2400"/>
                  <a:pt x="5553" y="1809"/>
                  <a:pt x="4510" y="946"/>
                </a:cubicBezTo>
                <a:cubicBezTo>
                  <a:pt x="3794" y="354"/>
                  <a:pt x="3619" y="270"/>
                  <a:pt x="3352" y="386"/>
                </a:cubicBezTo>
                <a:cubicBezTo>
                  <a:pt x="3147" y="475"/>
                  <a:pt x="3067" y="611"/>
                  <a:pt x="3121" y="778"/>
                </a:cubicBezTo>
                <a:cubicBezTo>
                  <a:pt x="3185" y="976"/>
                  <a:pt x="3074" y="1079"/>
                  <a:pt x="2632" y="1229"/>
                </a:cubicBezTo>
                <a:cubicBezTo>
                  <a:pt x="1954" y="1458"/>
                  <a:pt x="648" y="2403"/>
                  <a:pt x="352" y="2877"/>
                </a:cubicBezTo>
                <a:cubicBezTo>
                  <a:pt x="27" y="3398"/>
                  <a:pt x="-128" y="4866"/>
                  <a:pt x="128" y="4994"/>
                </a:cubicBezTo>
                <a:cubicBezTo>
                  <a:pt x="273" y="5066"/>
                  <a:pt x="341" y="5458"/>
                  <a:pt x="350" y="6253"/>
                </a:cubicBezTo>
                <a:cubicBezTo>
                  <a:pt x="389" y="9587"/>
                  <a:pt x="984" y="14904"/>
                  <a:pt x="1460" y="16174"/>
                </a:cubicBezTo>
                <a:lnTo>
                  <a:pt x="1703" y="16821"/>
                </a:lnTo>
                <a:lnTo>
                  <a:pt x="901" y="17791"/>
                </a:lnTo>
                <a:lnTo>
                  <a:pt x="100" y="18761"/>
                </a:lnTo>
                <a:lnTo>
                  <a:pt x="100" y="20121"/>
                </a:lnTo>
                <a:lnTo>
                  <a:pt x="100" y="21477"/>
                </a:lnTo>
                <a:lnTo>
                  <a:pt x="868" y="21527"/>
                </a:lnTo>
                <a:cubicBezTo>
                  <a:pt x="1577" y="21573"/>
                  <a:pt x="4386" y="21596"/>
                  <a:pt x="7583" y="21598"/>
                </a:cubicBezTo>
                <a:cubicBezTo>
                  <a:pt x="10779" y="21600"/>
                  <a:pt x="14364" y="21580"/>
                  <a:pt x="16627" y="21536"/>
                </a:cubicBezTo>
                <a:lnTo>
                  <a:pt x="21113" y="21451"/>
                </a:lnTo>
                <a:lnTo>
                  <a:pt x="21113" y="20808"/>
                </a:lnTo>
                <a:cubicBezTo>
                  <a:pt x="21113" y="20455"/>
                  <a:pt x="21194" y="19905"/>
                  <a:pt x="21293" y="19585"/>
                </a:cubicBezTo>
                <a:cubicBezTo>
                  <a:pt x="21472" y="19009"/>
                  <a:pt x="21465" y="18993"/>
                  <a:pt x="20767" y="18265"/>
                </a:cubicBezTo>
                <a:cubicBezTo>
                  <a:pt x="20379" y="17860"/>
                  <a:pt x="19803" y="17226"/>
                  <a:pt x="19488" y="16856"/>
                </a:cubicBezTo>
                <a:lnTo>
                  <a:pt x="18915" y="16185"/>
                </a:lnTo>
                <a:lnTo>
                  <a:pt x="19323" y="15267"/>
                </a:lnTo>
                <a:cubicBezTo>
                  <a:pt x="19698" y="14424"/>
                  <a:pt x="19731" y="14170"/>
                  <a:pt x="19735" y="12121"/>
                </a:cubicBezTo>
                <a:cubicBezTo>
                  <a:pt x="19741" y="8432"/>
                  <a:pt x="19480" y="4045"/>
                  <a:pt x="19230" y="3644"/>
                </a:cubicBezTo>
                <a:cubicBezTo>
                  <a:pt x="19109" y="3450"/>
                  <a:pt x="19012" y="3118"/>
                  <a:pt x="19012" y="2907"/>
                </a:cubicBezTo>
                <a:cubicBezTo>
                  <a:pt x="19012" y="2582"/>
                  <a:pt x="18933" y="2510"/>
                  <a:pt x="18506" y="2441"/>
                </a:cubicBezTo>
                <a:cubicBezTo>
                  <a:pt x="18228" y="2396"/>
                  <a:pt x="17551" y="2360"/>
                  <a:pt x="17001" y="2360"/>
                </a:cubicBezTo>
                <a:cubicBezTo>
                  <a:pt x="15997" y="2360"/>
                  <a:pt x="15579" y="2219"/>
                  <a:pt x="15410" y="1819"/>
                </a:cubicBezTo>
                <a:cubicBezTo>
                  <a:pt x="15232" y="1403"/>
                  <a:pt x="15594" y="1353"/>
                  <a:pt x="16922" y="1614"/>
                </a:cubicBezTo>
                <a:cubicBezTo>
                  <a:pt x="18303" y="1886"/>
                  <a:pt x="19012" y="1805"/>
                  <a:pt x="19012" y="1376"/>
                </a:cubicBezTo>
                <a:cubicBezTo>
                  <a:pt x="19012" y="956"/>
                  <a:pt x="18330" y="877"/>
                  <a:pt x="16599" y="1100"/>
                </a:cubicBezTo>
                <a:cubicBezTo>
                  <a:pt x="14084" y="1423"/>
                  <a:pt x="13272" y="1364"/>
                  <a:pt x="14016" y="909"/>
                </a:cubicBezTo>
                <a:cubicBezTo>
                  <a:pt x="14288" y="743"/>
                  <a:pt x="14345" y="612"/>
                  <a:pt x="14262" y="347"/>
                </a:cubicBezTo>
                <a:cubicBezTo>
                  <a:pt x="14177" y="71"/>
                  <a:pt x="14060" y="0"/>
                  <a:pt x="13681" y="0"/>
                </a:cubicBezTo>
                <a:close/>
                <a:moveTo>
                  <a:pt x="13749" y="421"/>
                </a:moveTo>
                <a:cubicBezTo>
                  <a:pt x="13932" y="442"/>
                  <a:pt x="14070" y="519"/>
                  <a:pt x="14055" y="591"/>
                </a:cubicBezTo>
                <a:cubicBezTo>
                  <a:pt x="14040" y="663"/>
                  <a:pt x="13804" y="861"/>
                  <a:pt x="13531" y="1032"/>
                </a:cubicBezTo>
                <a:cubicBezTo>
                  <a:pt x="13091" y="1307"/>
                  <a:pt x="13023" y="1317"/>
                  <a:pt x="12932" y="1125"/>
                </a:cubicBezTo>
                <a:cubicBezTo>
                  <a:pt x="12794" y="834"/>
                  <a:pt x="13330" y="372"/>
                  <a:pt x="13749" y="421"/>
                </a:cubicBezTo>
                <a:close/>
                <a:moveTo>
                  <a:pt x="18019" y="1050"/>
                </a:moveTo>
                <a:cubicBezTo>
                  <a:pt x="18729" y="1050"/>
                  <a:pt x="19094" y="1267"/>
                  <a:pt x="18825" y="1531"/>
                </a:cubicBezTo>
                <a:cubicBezTo>
                  <a:pt x="18566" y="1783"/>
                  <a:pt x="17047" y="1714"/>
                  <a:pt x="16682" y="1433"/>
                </a:cubicBezTo>
                <a:cubicBezTo>
                  <a:pt x="16480" y="1278"/>
                  <a:pt x="17275" y="1050"/>
                  <a:pt x="18019" y="1050"/>
                </a:cubicBezTo>
                <a:close/>
                <a:moveTo>
                  <a:pt x="16544" y="19160"/>
                </a:moveTo>
                <a:cubicBezTo>
                  <a:pt x="17897" y="19145"/>
                  <a:pt x="17954" y="19308"/>
                  <a:pt x="18444" y="20020"/>
                </a:cubicBezTo>
                <a:cubicBezTo>
                  <a:pt x="18672" y="20350"/>
                  <a:pt x="18801" y="20654"/>
                  <a:pt x="18732" y="20695"/>
                </a:cubicBezTo>
                <a:cubicBezTo>
                  <a:pt x="18663" y="20737"/>
                  <a:pt x="17080" y="20742"/>
                  <a:pt x="15213" y="20706"/>
                </a:cubicBezTo>
                <a:lnTo>
                  <a:pt x="11817" y="20640"/>
                </a:lnTo>
                <a:lnTo>
                  <a:pt x="11817" y="19984"/>
                </a:lnTo>
                <a:lnTo>
                  <a:pt x="11817" y="19329"/>
                </a:lnTo>
                <a:lnTo>
                  <a:pt x="14694" y="19218"/>
                </a:lnTo>
                <a:cubicBezTo>
                  <a:pt x="15498" y="19188"/>
                  <a:pt x="16092" y="19165"/>
                  <a:pt x="16544" y="19160"/>
                </a:cubicBezTo>
                <a:close/>
                <a:moveTo>
                  <a:pt x="3158" y="19258"/>
                </a:moveTo>
                <a:lnTo>
                  <a:pt x="6350" y="19293"/>
                </a:lnTo>
                <a:lnTo>
                  <a:pt x="9541" y="19329"/>
                </a:lnTo>
                <a:lnTo>
                  <a:pt x="9675" y="19846"/>
                </a:lnTo>
                <a:cubicBezTo>
                  <a:pt x="9769" y="20213"/>
                  <a:pt x="9747" y="20408"/>
                  <a:pt x="9600" y="20522"/>
                </a:cubicBezTo>
                <a:cubicBezTo>
                  <a:pt x="9379" y="20694"/>
                  <a:pt x="4686" y="20833"/>
                  <a:pt x="3332" y="20708"/>
                </a:cubicBezTo>
                <a:cubicBezTo>
                  <a:pt x="2531" y="20634"/>
                  <a:pt x="2498" y="20544"/>
                  <a:pt x="2939" y="19687"/>
                </a:cubicBezTo>
                <a:lnTo>
                  <a:pt x="3158" y="19258"/>
                </a:lnTo>
                <a:close/>
              </a:path>
            </a:pathLst>
          </a:custGeom>
          <a:ln w="12700">
            <a:miter lim="400000"/>
          </a:ln>
        </p:spPr>
      </p:pic>
    </p:spTree>
  </p:cSld>
  <p:clrMapOvr>
    <a:masterClrMapping/>
  </p:clrMapOvr>
  <mc:AlternateContent xmlns:mc="http://schemas.openxmlformats.org/markup-compatibility/2006" xmlns:p14="http://schemas.microsoft.com/office/powerpoint/2010/main">
    <mc:Choice Requires="p14">
      <p:transition advClick="0" advTm="2000">
        <p:dissolve/>
      </p:transition>
    </mc:Choice>
    <mc:Fallback xmlns:a14="http://schemas.microsoft.com/office/drawing/2010/main" xmlns:m="http://schemas.openxmlformats.org/officeDocument/2006/math" xmlns="">
      <p:transition spd="fast">
        <p:fade/>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1" nodeType="afterEffect">
                                  <p:stCondLst>
                                    <p:cond delay="1000"/>
                                  </p:stCondLst>
                                  <p:iterate>
                                    <p:tmAbs val="0"/>
                                  </p:iterate>
                                  <p:childTnLst>
                                    <p:set>
                                      <p:cBhvr>
                                        <p:cTn id="6" fill="hold"/>
                                        <p:tgtEl>
                                          <p:spTgt spid="139"/>
                                        </p:tgtEl>
                                        <p:attrNameLst>
                                          <p:attrName>style.visibility</p:attrName>
                                        </p:attrNameLst>
                                      </p:cBhvr>
                                      <p:to>
                                        <p:strVal val="visible"/>
                                      </p:to>
                                    </p:set>
                                    <p:anim calcmode="lin" valueType="num">
                                      <p:cBhvr>
                                        <p:cTn id="7" dur="1500" fill="hold"/>
                                        <p:tgtEl>
                                          <p:spTgt spid="139"/>
                                        </p:tgtEl>
                                        <p:attrNameLst>
                                          <p:attrName>ppt_x</p:attrName>
                                        </p:attrNameLst>
                                      </p:cBhvr>
                                      <p:tavLst>
                                        <p:tav tm="0">
                                          <p:val>
                                            <p:strVal val="#ppt_x"/>
                                          </p:val>
                                        </p:tav>
                                        <p:tav tm="100000">
                                          <p:val>
                                            <p:strVal val="#ppt_x"/>
                                          </p:val>
                                        </p:tav>
                                      </p:tavLst>
                                    </p:anim>
                                    <p:anim calcmode="lin" valueType="num">
                                      <p:cBhvr>
                                        <p:cTn id="8" dur="1500" fill="hold"/>
                                        <p:tgtEl>
                                          <p:spTgt spid="139"/>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 grpId="1" animBg="1" advAuto="0"/>
    </p:bldLst>
  </p:timing>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25</TotalTime>
  <Words>842</Words>
  <Application>Microsoft Macintosh PowerPoint</Application>
  <PresentationFormat>Custom</PresentationFormat>
  <Paragraphs>48</Paragraphs>
  <Slides>7</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7</vt:i4>
      </vt:variant>
    </vt:vector>
  </HeadingPairs>
  <TitlesOfParts>
    <vt:vector size="19" baseType="lpstr">
      <vt:lpstr>Fira Sans Bold</vt:lpstr>
      <vt:lpstr>Fira Sans ExtraBold</vt:lpstr>
      <vt:lpstr>Fira Sans Light</vt:lpstr>
      <vt:lpstr>Fira Sans SemiBold</vt:lpstr>
      <vt:lpstr>Helvetica Neue</vt:lpstr>
      <vt:lpstr>Helvetica Neue Light</vt:lpstr>
      <vt:lpstr>Helvetica Neue Medium</vt:lpstr>
      <vt:lpstr>Impact</vt:lpstr>
      <vt:lpstr>Sketchalot</vt:lpstr>
      <vt:lpstr>system-ui</vt:lpstr>
      <vt:lpstr>Zapfino</vt: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Delaney, Mr Giles (Headmaster)</cp:lastModifiedBy>
  <cp:revision>10</cp:revision>
  <dcterms:modified xsi:type="dcterms:W3CDTF">2022-10-04T08:45:51Z</dcterms:modified>
</cp:coreProperties>
</file>